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Lst>
  <p:sldSz cy="5143500" cx="9144000"/>
  <p:notesSz cx="6858000" cy="9144000"/>
  <p:embeddedFontLst>
    <p:embeddedFont>
      <p:font typeface="Nunito"/>
      <p:regular r:id="rId42"/>
      <p:bold r:id="rId43"/>
      <p:italic r:id="rId44"/>
      <p:boldItalic r:id="rId45"/>
    </p:embeddedFont>
    <p:embeddedFont>
      <p:font typeface="Maven Pro"/>
      <p:regular r:id="rId46"/>
      <p:bold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font" Target="fonts/Nunito-regular.fntdata"/><Relationship Id="rId41" Type="http://schemas.openxmlformats.org/officeDocument/2006/relationships/slide" Target="slides/slide37.xml"/><Relationship Id="rId22" Type="http://schemas.openxmlformats.org/officeDocument/2006/relationships/slide" Target="slides/slide18.xml"/><Relationship Id="rId44" Type="http://schemas.openxmlformats.org/officeDocument/2006/relationships/font" Target="fonts/Nunito-italic.fntdata"/><Relationship Id="rId21" Type="http://schemas.openxmlformats.org/officeDocument/2006/relationships/slide" Target="slides/slide17.xml"/><Relationship Id="rId43" Type="http://schemas.openxmlformats.org/officeDocument/2006/relationships/font" Target="fonts/Nunito-bold.fntdata"/><Relationship Id="rId24" Type="http://schemas.openxmlformats.org/officeDocument/2006/relationships/slide" Target="slides/slide20.xml"/><Relationship Id="rId46" Type="http://schemas.openxmlformats.org/officeDocument/2006/relationships/font" Target="fonts/MavenPro-regular.fntdata"/><Relationship Id="rId23" Type="http://schemas.openxmlformats.org/officeDocument/2006/relationships/slide" Target="slides/slide19.xml"/><Relationship Id="rId45"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47" Type="http://schemas.openxmlformats.org/officeDocument/2006/relationships/font" Target="fonts/MavenPro-bold.fntdata"/><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2.jpg>
</file>

<file path=ppt/media/image3.gif>
</file>

<file path=ppt/media/image4.png>
</file>

<file path=ppt/media/image5.jpg>
</file>

<file path=ppt/media/image6.gif>
</file>

<file path=ppt/media/image7.gif>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s.vmware.com/workstation-9/index.jsp?topic=%2Fcom.vmware.ws.get_started.doc%2FGUID-A4536112-10A6-4574-ADE5-60D9BBAE1F02.html" TargetMode="External"/><Relationship Id="rId3" Type="http://schemas.openxmlformats.org/officeDocument/2006/relationships/hyperlink" Target="https://stuff.mit.edu/afs/sipb/project/vmdialup/lib/vmware-console/help-manual/preserve_suspend_gsx.htm"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s.vmware.com/workstation-9/index.jsp?topic=%2Fcom.vmware.ws.get_started.doc%2FGUID-A4536112-10A6-4574-ADE5-60D9BBAE1F02.html" TargetMode="External"/><Relationship Id="rId3" Type="http://schemas.openxmlformats.org/officeDocument/2006/relationships/hyperlink" Target="https://stuff.mit.edu/afs/sipb/project/vmdialup/lib/vmware-console/help-manual/preserve_suspend_gsx.htm"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s.vmware.com/workstation-9/index.jsp?topic=%2Fcom.vmware.ws.get_started.doc%2FGUID-A4536112-10A6-4574-ADE5-60D9BBAE1F02.html" TargetMode="External"/><Relationship Id="rId3" Type="http://schemas.openxmlformats.org/officeDocument/2006/relationships/hyperlink" Target="https://stuff.mit.edu/afs/sipb/project/vmdialup/lib/vmware-console/help-manual/preserve_suspend_gsx.htm"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s.vmware.com/workstation-9/index.jsp?topic=%2Fcom.vmware.ws.get_started.doc%2FGUID-A4536112-10A6-4574-ADE5-60D9BBAE1F02.html" TargetMode="External"/><Relationship Id="rId3" Type="http://schemas.openxmlformats.org/officeDocument/2006/relationships/hyperlink" Target="https://stuff.mit.edu/afs/sipb/project/vmdialup/lib/vmware-console/help-manual/preserve_suspend_gsx.htm"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webopedia.com/TERM/V/virtualization.html"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s.vmware.com/vsphere-4-esx-vcenter/index.jsp#com.vmware.vsphere.vmadmin.doc_41/vsp_vm_guide/about_vms_in_vsp_datacenter/c_what_is_a_virtual_machine.html?resultof=%2522%252e%2576%256d%2573%2573%2522%2520%2522%2576%256d%2573%2573%2522%2520"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s.vmware.com/vsphere-4-esx-vcenter/index.jsp#com.vmware.vsphere.vmadmin.doc_41/vsp_vm_guide/about_vms_in_vsp_datacenter/c_what_is_a_virtual_machine.html?resultof=%2522%252e%2576%256d%2573%2573%2522%2520%2522%2576%256d%2573%2573%2522%2520"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s.vmware.com/vsphere-4-esx-vcenter/index.jsp#com.vmware.vsphere.vmadmin.doc_41/vsp_vm_guide/about_vms_in_vsp_datacenter/c_what_is_a_virtual_machine.html?resultof=%2522%252e%2576%256d%2573%2573%2522%2520%2522%2576%256d%2573%2573%2522%2520"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s.vmware.com/vsphere-4-esx-vcenter/index.jsp#com.vmware.vsphere.vmadmin.doc_41/vsp_vm_guide/about_vms_in_vsp_datacenter/c_what_is_a_virtual_machine.html?resultof=%2522%252e%2576%256d%2573%2573%2522%2520%2522%2576%256d%2573%2573%2522%2520"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s.vmware.com/vsphere-4-esx-vcenter/index.jsp#com.vmware.vsphere.vmadmin.doc_41/vsp_vm_guide/about_vms_in_vsp_datacenter/c_what_is_a_virtual_machine.html?resultof=%2522%252e%2576%256d%2573%2573%2522%2520%2522%2576%256d%2573%2573%2522%2520"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webopedia.com/TERM/V/virtualization.html"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s.vmware.com/vsphere-51/index.jsp?topic=%2Fcom.vmware.vsphere.vm_admin.doc%2FGUID-CEFF6D89-8C19-4143-8C26-4B6D6734D2CB.html"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s.vmware.com/vsphere-51/index.jsp?topic=%2Fcom.vmware.vsphere.vm_admin.doc%2FGUID-CEFF6D89-8C19-4143-8C26-4B6D6734D2CB.html"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275" name="Shape 2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Shape 3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7" name="Shape 32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Shape 3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3" name="Shape 33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Shape 3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9" name="Shape 3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Shape 3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3" name="Shape 34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Shape 3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9" name="Shape 34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a:p>
            <a:pPr lvl="0">
              <a:spcBef>
                <a:spcPts val="0"/>
              </a:spcBef>
              <a:buNone/>
            </a:pPr>
            <a:r>
              <a:rPr lang="en" u="sng">
                <a:solidFill>
                  <a:schemeClr val="hlink"/>
                </a:solidFill>
                <a:hlinkClick r:id="rId2"/>
              </a:rPr>
              <a:t>https://pubs.vmware.com/workstation-9/index.jsp?topic=%2Fcom.vmware.ws.get_started.doc%2FGUID-A4536112-10A6-4574-ADE5-60D9BBAE1F02.html</a:t>
            </a:r>
          </a:p>
          <a:p>
            <a:pPr lvl="0">
              <a:spcBef>
                <a:spcPts val="0"/>
              </a:spcBef>
              <a:buNone/>
            </a:pPr>
            <a:r>
              <a:t/>
            </a:r>
            <a:endParaRPr/>
          </a:p>
          <a:p>
            <a:pPr lvl="0">
              <a:spcBef>
                <a:spcPts val="0"/>
              </a:spcBef>
              <a:buNone/>
            </a:pPr>
            <a:r>
              <a:rPr lang="en" u="sng">
                <a:solidFill>
                  <a:schemeClr val="hlink"/>
                </a:solidFill>
                <a:hlinkClick r:id="rId3"/>
              </a:rPr>
              <a:t>https://stuff.mit.edu/afs/sipb/project/vmdialup/lib/vmware-console/help-manual/preserve_suspend_gsx</a:t>
            </a: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Shape 3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5" name="Shape 35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a:p>
            <a:pPr lvl="0" rtl="0">
              <a:spcBef>
                <a:spcPts val="0"/>
              </a:spcBef>
              <a:buNone/>
            </a:pPr>
            <a:r>
              <a:rPr lang="en" u="sng">
                <a:solidFill>
                  <a:schemeClr val="hlink"/>
                </a:solidFill>
                <a:hlinkClick r:id="rId2"/>
              </a:rPr>
              <a:t>https://pubs.vmware.com/workstation-9/index.jsp?topic=%2Fcom.vmware.ws.get_started.doc%2FGUID-A4536112-10A6-4574-ADE5-60D9BBAE1F02.html</a:t>
            </a:r>
          </a:p>
          <a:p>
            <a:pPr lvl="0" rtl="0">
              <a:spcBef>
                <a:spcPts val="0"/>
              </a:spcBef>
              <a:buNone/>
            </a:pPr>
            <a:r>
              <a:t/>
            </a:r>
            <a:endParaRPr/>
          </a:p>
          <a:p>
            <a:pPr lvl="0" rtl="0">
              <a:spcBef>
                <a:spcPts val="0"/>
              </a:spcBef>
              <a:buNone/>
            </a:pPr>
            <a:r>
              <a:rPr lang="en" u="sng">
                <a:solidFill>
                  <a:schemeClr val="hlink"/>
                </a:solidFill>
                <a:hlinkClick r:id="rId3"/>
              </a:rPr>
              <a:t>https://stuff.mit.edu/afs/sipb/project/vmdialup/lib/vmware-console/help-manual/preserve_suspend_gsx</a:t>
            </a: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Shape 3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1" name="Shape 36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a:p>
            <a:pPr lvl="0" rtl="0">
              <a:spcBef>
                <a:spcPts val="0"/>
              </a:spcBef>
              <a:buNone/>
            </a:pPr>
            <a:r>
              <a:rPr lang="en" u="sng">
                <a:solidFill>
                  <a:schemeClr val="hlink"/>
                </a:solidFill>
                <a:hlinkClick r:id="rId2"/>
              </a:rPr>
              <a:t>https://pubs.vmware.com/workstation-9/index.jsp?topic=%2Fcom.vmware.ws.get_started.doc%2FGUID-A4536112-10A6-4574-ADE5-60D9BBAE1F02.html</a:t>
            </a:r>
          </a:p>
          <a:p>
            <a:pPr lvl="0" rtl="0">
              <a:spcBef>
                <a:spcPts val="0"/>
              </a:spcBef>
              <a:buNone/>
            </a:pPr>
            <a:r>
              <a:t/>
            </a:r>
            <a:endParaRPr/>
          </a:p>
          <a:p>
            <a:pPr lvl="0" rtl="0">
              <a:spcBef>
                <a:spcPts val="0"/>
              </a:spcBef>
              <a:buNone/>
            </a:pPr>
            <a:r>
              <a:rPr lang="en" u="sng">
                <a:solidFill>
                  <a:schemeClr val="hlink"/>
                </a:solidFill>
                <a:hlinkClick r:id="rId3"/>
              </a:rPr>
              <a:t>https://stuff.mit.edu/afs/sipb/project/vmdialup/lib/vmware-console/help-manual/preserve_suspend_gsx</a:t>
            </a: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Shape 3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7" name="Shape 36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a:p>
            <a:pPr lvl="0" rtl="0">
              <a:spcBef>
                <a:spcPts val="0"/>
              </a:spcBef>
              <a:buNone/>
            </a:pPr>
            <a:r>
              <a:rPr lang="en" u="sng">
                <a:solidFill>
                  <a:schemeClr val="hlink"/>
                </a:solidFill>
                <a:hlinkClick r:id="rId2"/>
              </a:rPr>
              <a:t>https://pubs.vmware.com/workstation-9/index.jsp?topic=%2Fcom.vmware.ws.get_started.doc%2FGUID-A4536112-10A6-4574-ADE5-60D9BBAE1F02.html</a:t>
            </a:r>
          </a:p>
          <a:p>
            <a:pPr lvl="0" rtl="0">
              <a:spcBef>
                <a:spcPts val="0"/>
              </a:spcBef>
              <a:buNone/>
            </a:pPr>
            <a:r>
              <a:t/>
            </a:r>
            <a:endParaRPr/>
          </a:p>
          <a:p>
            <a:pPr lvl="0" rtl="0">
              <a:spcBef>
                <a:spcPts val="0"/>
              </a:spcBef>
              <a:buNone/>
            </a:pPr>
            <a:r>
              <a:rPr lang="en" u="sng">
                <a:solidFill>
                  <a:schemeClr val="hlink"/>
                </a:solidFill>
                <a:hlinkClick r:id="rId3"/>
              </a:rPr>
              <a:t>https://stuff.mit.edu/afs/sipb/project/vmdialup/lib/vmware-console/help-manual/preserve_suspend_gsx</a:t>
            </a: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Shape 3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3" name="Shape 3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Shape 3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9" name="Shape 37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Shape 2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1" name="Shape 2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u="sng">
                <a:solidFill>
                  <a:schemeClr val="hlink"/>
                </a:solidFill>
                <a:hlinkClick r:id="rId2"/>
              </a:rPr>
              <a:t>www.webopedia.com/TERM/V/virtualization.html</a:t>
            </a:r>
          </a:p>
          <a:p>
            <a:pPr lvl="0" rtl="0">
              <a:spcBef>
                <a:spcPts val="0"/>
              </a:spcBef>
              <a:buNone/>
            </a:pPr>
            <a:r>
              <a:t/>
            </a:r>
            <a:endParaRPr/>
          </a:p>
          <a:p>
            <a:pPr lvl="0" rtl="0">
              <a:spcBef>
                <a:spcPts val="0"/>
              </a:spcBef>
              <a:buNone/>
            </a:pPr>
            <a:r>
              <a:rPr lang="en"/>
              <a:t>All this means is that you’re using some sort of framework, (be it vmware fusion, workstation, hyper-v, esxi,etc) to allocate resources to VM or virtual machines.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Shape 3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5" name="Shape 38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u="sng">
                <a:solidFill>
                  <a:schemeClr val="hlink"/>
                </a:solidFill>
                <a:hlinkClick r:id="rId2"/>
              </a:rPr>
              <a:t>https://pubs.vmware.com/vsphere-4-esx-vcenter/index.jsp#com.vmware.vsphere.vmadmin.doc_41/vsp_vm_guide/about_vms_in_vsp_datacenter/c_what_is_a_virtual_machine.html?resultof=%2522%252e%2576%256d%2573%2573%2522%2520%2522%2576%256d%2573%2573%2522%2520</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Shape 3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1" name="Shape 39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u="sng">
                <a:solidFill>
                  <a:schemeClr val="hlink"/>
                </a:solidFill>
                <a:hlinkClick r:id="rId2"/>
              </a:rPr>
              <a:t>https://pubs.vmware.com/vsphere-4-esx-vcenter/index.jsp#com.vmware.vsphere.vmadmin.doc_41/vsp_vm_guide/about_vms_in_vsp_datacenter/c_what_is_a_virtual_machine.html?resultof=%2522%252e%2576%256d%2573%2573%2522%2520%2522%2576%256d%2573%2573%2522%2520</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Shape 3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7" name="Shape 3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u="sng">
                <a:solidFill>
                  <a:schemeClr val="hlink"/>
                </a:solidFill>
                <a:hlinkClick r:id="rId2"/>
              </a:rPr>
              <a:t>https://pubs.vmware.com/vsphere-4-esx-vcenter/index.jsp#com.vmware.vsphere.vmadmin.doc_41/vsp_vm_guide/about_vms_in_vsp_datacenter/c_what_is_a_virtual_machine.html?resultof=%2522%252e%2576%256d%2573%2573%2522%2520%2522%2576%256d%2573%2573%2522%2520</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Shape 4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3" name="Shape 4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u="sng">
                <a:solidFill>
                  <a:schemeClr val="hlink"/>
                </a:solidFill>
                <a:hlinkClick r:id="rId2"/>
              </a:rPr>
              <a:t>https://pubs.vmware.com/</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Shape 4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9" name="Shape 40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Shape 4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3" name="Shape 41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u="sng">
                <a:solidFill>
                  <a:schemeClr val="hlink"/>
                </a:solidFill>
                <a:hlinkClick r:id="rId2"/>
              </a:rPr>
              <a:t>https://pubs.vmware.com/vsphere-4-esx-vcenter/index.jsp#com.vmware.vsphere.vmadmin.doc_41/vsp_vm_guide/about_vms_in_vsp_datacenter/c_what_is_a_virtual_machine.html?resultof=%2522%252e%2576%256d%2573%2573%2522%2520%2522%2576%256d%2573%2573%2522%2520</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7" name="Shape 417"/>
        <p:cNvGrpSpPr/>
        <p:nvPr/>
      </p:nvGrpSpPr>
      <p:grpSpPr>
        <a:xfrm>
          <a:off x="0" y="0"/>
          <a:ext cx="0" cy="0"/>
          <a:chOff x="0" y="0"/>
          <a:chExt cx="0" cy="0"/>
        </a:xfrm>
      </p:grpSpPr>
      <p:sp>
        <p:nvSpPr>
          <p:cNvPr id="418" name="Shape 4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9" name="Shape 41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The achievable number of vCPUs per core depends on the workload and specifics of the hardware. For more information, see the latest version of Performance Best Practices for VMware vSphere.</a:t>
            </a:r>
          </a:p>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Shape 4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5" name="Shape 42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7" name="Shape 427"/>
        <p:cNvGrpSpPr/>
        <p:nvPr/>
      </p:nvGrpSpPr>
      <p:grpSpPr>
        <a:xfrm>
          <a:off x="0" y="0"/>
          <a:ext cx="0" cy="0"/>
          <a:chOff x="0" y="0"/>
          <a:chExt cx="0" cy="0"/>
        </a:xfrm>
      </p:grpSpPr>
      <p:sp>
        <p:nvSpPr>
          <p:cNvPr id="428" name="Shape 4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9" name="Shape 42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The achievable number of vCPUs per core depends on the workload and specifics of the hardware. For more information, see the latest version of Performance Best Practices for VMware vSphere.</a:t>
            </a:r>
          </a:p>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3" name="Shape 433"/>
        <p:cNvGrpSpPr/>
        <p:nvPr/>
      </p:nvGrpSpPr>
      <p:grpSpPr>
        <a:xfrm>
          <a:off x="0" y="0"/>
          <a:ext cx="0" cy="0"/>
          <a:chOff x="0" y="0"/>
          <a:chExt cx="0" cy="0"/>
        </a:xfrm>
      </p:grpSpPr>
      <p:sp>
        <p:nvSpPr>
          <p:cNvPr id="434" name="Shape 4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35" name="Shape 43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The achievable number of vCPUs per core depends on the workload and specifics of the hardware. For more information, see the latest version of Performance Best Practices for VMware vSphere.</a:t>
            </a:r>
          </a:p>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Shape 2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7" name="Shape 2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u="sng">
                <a:solidFill>
                  <a:schemeClr val="hlink"/>
                </a:solidFill>
                <a:hlinkClick r:id="rId2"/>
              </a:rPr>
              <a:t>www.webopedia.com/TERM/V/virtualization.html</a:t>
            </a:r>
          </a:p>
          <a:p>
            <a:pPr lvl="0">
              <a:spcBef>
                <a:spcPts val="0"/>
              </a:spcBef>
              <a:buNone/>
            </a:pPr>
            <a:r>
              <a:t/>
            </a:r>
            <a:endParaRPr/>
          </a:p>
          <a:p>
            <a:pPr lvl="0">
              <a:spcBef>
                <a:spcPts val="0"/>
              </a:spcBef>
              <a:buNone/>
            </a:pPr>
            <a:r>
              <a:rPr lang="en"/>
              <a:t>All this means is that you’re using some sort of framework, (be it vmware fusion, workstation, hyper-v, esxi,etc) to allocate resources to VM or virtual machines.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9" name="Shape 439"/>
        <p:cNvGrpSpPr/>
        <p:nvPr/>
      </p:nvGrpSpPr>
      <p:grpSpPr>
        <a:xfrm>
          <a:off x="0" y="0"/>
          <a:ext cx="0" cy="0"/>
          <a:chOff x="0" y="0"/>
          <a:chExt cx="0" cy="0"/>
        </a:xfrm>
      </p:grpSpPr>
      <p:sp>
        <p:nvSpPr>
          <p:cNvPr id="440" name="Shape 4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1" name="Shape 44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The achievable number of vCPUs per core depends on the workload and specifics of the hardware. For more information, see the latest version of Performance Best Practices for VMware vSphere.</a:t>
            </a:r>
          </a:p>
          <a:p>
            <a:pPr lvl="0" rt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5" name="Shape 445"/>
        <p:cNvGrpSpPr/>
        <p:nvPr/>
      </p:nvGrpSpPr>
      <p:grpSpPr>
        <a:xfrm>
          <a:off x="0" y="0"/>
          <a:ext cx="0" cy="0"/>
          <a:chOff x="0" y="0"/>
          <a:chExt cx="0" cy="0"/>
        </a:xfrm>
      </p:grpSpPr>
      <p:sp>
        <p:nvSpPr>
          <p:cNvPr id="446" name="Shape 4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7" name="Shape 4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The achievable number of vCPUs per core depends on the workload and specifics of the hardware. For more information, see the latest version of Performance Best Practices for VMware vSphere.</a:t>
            </a:r>
          </a:p>
          <a:p>
            <a:pPr lvl="0" rt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1" name="Shape 451"/>
        <p:cNvGrpSpPr/>
        <p:nvPr/>
      </p:nvGrpSpPr>
      <p:grpSpPr>
        <a:xfrm>
          <a:off x="0" y="0"/>
          <a:ext cx="0" cy="0"/>
          <a:chOff x="0" y="0"/>
          <a:chExt cx="0" cy="0"/>
        </a:xfrm>
      </p:grpSpPr>
      <p:sp>
        <p:nvSpPr>
          <p:cNvPr id="452" name="Shape 4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53" name="Shape 45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6" name="Shape 456"/>
        <p:cNvGrpSpPr/>
        <p:nvPr/>
      </p:nvGrpSpPr>
      <p:grpSpPr>
        <a:xfrm>
          <a:off x="0" y="0"/>
          <a:ext cx="0" cy="0"/>
          <a:chOff x="0" y="0"/>
          <a:chExt cx="0" cy="0"/>
        </a:xfrm>
      </p:grpSpPr>
      <p:sp>
        <p:nvSpPr>
          <p:cNvPr id="457" name="Shape 4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58" name="Shape 4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1" name="Shape 461"/>
        <p:cNvGrpSpPr/>
        <p:nvPr/>
      </p:nvGrpSpPr>
      <p:grpSpPr>
        <a:xfrm>
          <a:off x="0" y="0"/>
          <a:ext cx="0" cy="0"/>
          <a:chOff x="0" y="0"/>
          <a:chExt cx="0" cy="0"/>
        </a:xfrm>
      </p:grpSpPr>
      <p:sp>
        <p:nvSpPr>
          <p:cNvPr id="462" name="Shape 4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3" name="Shape 4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The achievable number of vCPUs per core depends on the workload and specifics of the hardware. For more information, see the latest version of Performance Best Practices for VMware vSphere.</a:t>
            </a:r>
          </a:p>
          <a:p>
            <a:pPr lvl="0" rt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8" name="Shape 468"/>
        <p:cNvGrpSpPr/>
        <p:nvPr/>
      </p:nvGrpSpPr>
      <p:grpSpPr>
        <a:xfrm>
          <a:off x="0" y="0"/>
          <a:ext cx="0" cy="0"/>
          <a:chOff x="0" y="0"/>
          <a:chExt cx="0" cy="0"/>
        </a:xfrm>
      </p:grpSpPr>
      <p:sp>
        <p:nvSpPr>
          <p:cNvPr id="469" name="Shape 4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0" name="Shape 4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The achievable number of vCPUs per core depends on the workload and specifics of the hardware. For more information, see the latest version of Performance Best Practices for VMware vSphere.</a:t>
            </a:r>
          </a:p>
          <a:p>
            <a:pPr lvl="0" rt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4" name="Shape 474"/>
        <p:cNvGrpSpPr/>
        <p:nvPr/>
      </p:nvGrpSpPr>
      <p:grpSpPr>
        <a:xfrm>
          <a:off x="0" y="0"/>
          <a:ext cx="0" cy="0"/>
          <a:chOff x="0" y="0"/>
          <a:chExt cx="0" cy="0"/>
        </a:xfrm>
      </p:grpSpPr>
      <p:sp>
        <p:nvSpPr>
          <p:cNvPr id="475" name="Shape 4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6" name="Shape 4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The achievable number of vCPUs per core depends on the workload and specifics of the hardware. For more information, see the latest version of Performance Best Practices for VMware vSphere.</a:t>
            </a:r>
          </a:p>
          <a:p>
            <a:pPr lvl="0" rt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9" name="Shape 479"/>
        <p:cNvGrpSpPr/>
        <p:nvPr/>
      </p:nvGrpSpPr>
      <p:grpSpPr>
        <a:xfrm>
          <a:off x="0" y="0"/>
          <a:ext cx="0" cy="0"/>
          <a:chOff x="0" y="0"/>
          <a:chExt cx="0" cy="0"/>
        </a:xfrm>
      </p:grpSpPr>
      <p:sp>
        <p:nvSpPr>
          <p:cNvPr id="480" name="Shape 4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81" name="Shape 4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3" name="Shape 2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9" name="Shape 2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u="sng">
                <a:solidFill>
                  <a:schemeClr val="hlink"/>
                </a:solidFill>
                <a:hlinkClick r:id="rId2"/>
              </a:rPr>
              <a:t>https://pubs.vmware.com/vsphere-51/index.jsp?topic=%2Fcom.vmware.vsphere.vm_admin.doc%2FGUID-CEFF6D89-8C19-4143-8C26-4B6D6734D2CB.html</a:t>
            </a:r>
          </a:p>
          <a:p>
            <a:pPr lvl="0">
              <a:spcBef>
                <a:spcPts val="0"/>
              </a:spcBef>
              <a:buNone/>
            </a:pPr>
            <a:r>
              <a:t/>
            </a:r>
            <a:endParaRPr/>
          </a:p>
          <a:p>
            <a:pPr lvl="0">
              <a:spcBef>
                <a:spcPts val="0"/>
              </a:spcBef>
              <a:buNone/>
            </a:pPr>
            <a:r>
              <a:rPr lang="en"/>
              <a:t>It is made up of specification and configuration files and is backed by the physical resources of a host. The host is either the OS or kernel that everything is passing through to access the resources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Shape 3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5" name="Shape 3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u="sng">
                <a:solidFill>
                  <a:schemeClr val="hlink"/>
                </a:solidFill>
                <a:hlinkClick r:id="rId2"/>
              </a:rPr>
              <a:t>https://pubs.vmware.com/vsphere-51/index.jsp?topic=%2Fcom.vmware.vsphere.vm_admin.doc%2FGUID-CEFF6D89-8C19-4143-8C26-4B6D6734D2CB.html</a:t>
            </a:r>
          </a:p>
          <a:p>
            <a:pPr lvl="0" rtl="0">
              <a:spcBef>
                <a:spcPts val="0"/>
              </a:spcBef>
              <a:buNone/>
            </a:pPr>
            <a:r>
              <a:t/>
            </a:r>
            <a:endParaRPr/>
          </a:p>
          <a:p>
            <a:pPr lvl="0" rtl="0">
              <a:spcBef>
                <a:spcPts val="0"/>
              </a:spcBef>
              <a:buNone/>
            </a:pPr>
            <a:r>
              <a:rPr lang="en"/>
              <a:t>It is made up of specification and configuration files and is backed by the physical resources of a host. The host is either the OS or kernel that everything is passing through to access the resources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Shape 3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1" name="Shape 3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Shape 3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7" name="Shape 3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Shape 3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1" name="Shape 3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grpSp>
        <p:nvGrpSpPr>
          <p:cNvPr id="10" name="Shape 10"/>
          <p:cNvGrpSpPr/>
          <p:nvPr/>
        </p:nvGrpSpPr>
        <p:grpSpPr>
          <a:xfrm>
            <a:off x="7343003" y="3409675"/>
            <a:ext cx="1691421" cy="1732548"/>
            <a:chOff x="7343003" y="3409675"/>
            <a:chExt cx="1691421" cy="1732548"/>
          </a:xfrm>
        </p:grpSpPr>
        <p:grpSp>
          <p:nvGrpSpPr>
            <p:cNvPr id="11" name="Shape 11"/>
            <p:cNvGrpSpPr/>
            <p:nvPr/>
          </p:nvGrpSpPr>
          <p:grpSpPr>
            <a:xfrm>
              <a:off x="7343003" y="4453710"/>
              <a:ext cx="316800" cy="688512"/>
              <a:chOff x="7343003" y="4453710"/>
              <a:chExt cx="316800" cy="688512"/>
            </a:xfrm>
          </p:grpSpPr>
          <p:sp>
            <p:nvSpPr>
              <p:cNvPr id="12" name="Shape 12"/>
              <p:cNvSpPr/>
              <p:nvPr/>
            </p:nvSpPr>
            <p:spPr>
              <a:xfrm>
                <a:off x="7343003" y="4453710"/>
                <a:ext cx="316800" cy="688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13" name="Shape 13"/>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4" name="Shape 14"/>
            <p:cNvGrpSpPr/>
            <p:nvPr/>
          </p:nvGrpSpPr>
          <p:grpSpPr>
            <a:xfrm>
              <a:off x="7801210" y="4105700"/>
              <a:ext cx="316800" cy="1036523"/>
              <a:chOff x="7801210" y="4105700"/>
              <a:chExt cx="316800" cy="1036523"/>
            </a:xfrm>
          </p:grpSpPr>
          <p:sp>
            <p:nvSpPr>
              <p:cNvPr id="15" name="Shape 15"/>
              <p:cNvSpPr/>
              <p:nvPr/>
            </p:nvSpPr>
            <p:spPr>
              <a:xfrm>
                <a:off x="7801210" y="4453710"/>
                <a:ext cx="316800" cy="688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16" name="Shape 16"/>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17" name="Shape 17"/>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8" name="Shape 18"/>
            <p:cNvGrpSpPr/>
            <p:nvPr/>
          </p:nvGrpSpPr>
          <p:grpSpPr>
            <a:xfrm>
              <a:off x="8259417" y="3757688"/>
              <a:ext cx="316800" cy="1384535"/>
              <a:chOff x="8259417" y="3757688"/>
              <a:chExt cx="316800" cy="1384535"/>
            </a:xfrm>
          </p:grpSpPr>
          <p:sp>
            <p:nvSpPr>
              <p:cNvPr id="19" name="Shape 19"/>
              <p:cNvSpPr/>
              <p:nvPr/>
            </p:nvSpPr>
            <p:spPr>
              <a:xfrm>
                <a:off x="8259417" y="4453710"/>
                <a:ext cx="316800" cy="688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20" name="Shape 20"/>
              <p:cNvSpPr/>
              <p:nvPr/>
            </p:nvSpPr>
            <p:spPr>
              <a:xfrm>
                <a:off x="8259417"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21" name="Shape 21"/>
              <p:cNvSpPr/>
              <p:nvPr/>
            </p:nvSpPr>
            <p:spPr>
              <a:xfrm>
                <a:off x="8259417"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22" name="Shape 22"/>
              <p:cNvSpPr/>
              <p:nvPr/>
            </p:nvSpPr>
            <p:spPr>
              <a:xfrm>
                <a:off x="8259417"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3" name="Shape 23"/>
            <p:cNvGrpSpPr/>
            <p:nvPr/>
          </p:nvGrpSpPr>
          <p:grpSpPr>
            <a:xfrm>
              <a:off x="8717625" y="3409675"/>
              <a:ext cx="316800" cy="1732548"/>
              <a:chOff x="8717625" y="3409675"/>
              <a:chExt cx="316800" cy="1732548"/>
            </a:xfrm>
          </p:grpSpPr>
          <p:sp>
            <p:nvSpPr>
              <p:cNvPr id="24" name="Shape 24"/>
              <p:cNvSpPr/>
              <p:nvPr/>
            </p:nvSpPr>
            <p:spPr>
              <a:xfrm>
                <a:off x="8717625" y="4453710"/>
                <a:ext cx="316800" cy="688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25" name="Shape 25"/>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26" name="Shape 26"/>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27" name="Shape 27"/>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28" name="Shape 28"/>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grpSp>
      </p:grpSp>
      <p:grpSp>
        <p:nvGrpSpPr>
          <p:cNvPr id="29" name="Shape 29"/>
          <p:cNvGrpSpPr/>
          <p:nvPr/>
        </p:nvGrpSpPr>
        <p:grpSpPr>
          <a:xfrm>
            <a:off x="5043502" y="0"/>
            <a:ext cx="3814072" cy="3839102"/>
            <a:chOff x="5043502" y="0"/>
            <a:chExt cx="3814072" cy="3839102"/>
          </a:xfrm>
        </p:grpSpPr>
        <p:sp>
          <p:nvSpPr>
            <p:cNvPr id="30" name="Shape 30"/>
            <p:cNvSpPr/>
            <p:nvPr/>
          </p:nvSpPr>
          <p:spPr>
            <a:xfrm>
              <a:off x="8460975" y="1817775"/>
              <a:ext cx="396600" cy="396600"/>
            </a:xfrm>
            <a:prstGeom prst="ellipse">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31" name="Shape 31"/>
            <p:cNvSpPr/>
            <p:nvPr/>
          </p:nvSpPr>
          <p:spPr>
            <a:xfrm rot="-9830444">
              <a:off x="6469758" y="3480727"/>
              <a:ext cx="320148" cy="320148"/>
            </a:xfrm>
            <a:prstGeom prst="ellipse">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grpSp>
          <p:nvGrpSpPr>
            <p:cNvPr id="32" name="Shape 32"/>
            <p:cNvGrpSpPr/>
            <p:nvPr/>
          </p:nvGrpSpPr>
          <p:grpSpPr>
            <a:xfrm>
              <a:off x="7647811" y="2704283"/>
              <a:ext cx="635219" cy="635218"/>
              <a:chOff x="6725724" y="2701259"/>
              <a:chExt cx="1208100" cy="1208100"/>
            </a:xfrm>
          </p:grpSpPr>
          <p:sp>
            <p:nvSpPr>
              <p:cNvPr id="33" name="Shape 33"/>
              <p:cNvSpPr/>
              <p:nvPr/>
            </p:nvSpPr>
            <p:spPr>
              <a:xfrm rot="5400000">
                <a:off x="6725725" y="2701259"/>
                <a:ext cx="1208100" cy="1208100"/>
              </a:xfrm>
              <a:prstGeom prst="ellipse">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34" name="Shape 34"/>
              <p:cNvSpPr/>
              <p:nvPr/>
            </p:nvSpPr>
            <p:spPr>
              <a:xfrm rot="5400000">
                <a:off x="6725724" y="2701259"/>
                <a:ext cx="1208100" cy="1208100"/>
              </a:xfrm>
              <a:prstGeom prst="pie">
                <a:avLst>
                  <a:gd fmla="val 8244818" name="adj1"/>
                  <a:gd fmla="val 16246175"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35" name="Shape 35"/>
              <p:cNvSpPr/>
              <p:nvPr/>
            </p:nvSpPr>
            <p:spPr>
              <a:xfrm rot="5400000">
                <a:off x="6954987" y="2930398"/>
                <a:ext cx="749700" cy="749700"/>
              </a:xfrm>
              <a:prstGeom prst="ellipse">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36" name="Shape 36"/>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grpSp>
          <p:nvGrpSpPr>
            <p:cNvPr id="37" name="Shape 37"/>
            <p:cNvGrpSpPr/>
            <p:nvPr/>
          </p:nvGrpSpPr>
          <p:grpSpPr>
            <a:xfrm>
              <a:off x="7952719" y="179237"/>
              <a:ext cx="873164" cy="873002"/>
              <a:chOff x="7754428" y="208724"/>
              <a:chExt cx="541800" cy="541800"/>
            </a:xfrm>
          </p:grpSpPr>
          <p:sp>
            <p:nvSpPr>
              <p:cNvPr id="38" name="Shape 38"/>
              <p:cNvSpPr/>
              <p:nvPr/>
            </p:nvSpPr>
            <p:spPr>
              <a:xfrm rot="-8647347">
                <a:off x="7831319" y="285615"/>
                <a:ext cx="388018" cy="388018"/>
              </a:xfrm>
              <a:prstGeom prst="ellipse">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39" name="Shape 39"/>
              <p:cNvSpPr/>
              <p:nvPr/>
            </p:nvSpPr>
            <p:spPr>
              <a:xfrm rot="-8647347">
                <a:off x="7831319" y="285615"/>
                <a:ext cx="388018" cy="388018"/>
              </a:xfrm>
              <a:prstGeom prst="pie">
                <a:avLst>
                  <a:gd fmla="val 19376841" name="adj1"/>
                  <a:gd fmla="val 12313574"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40" name="Shape 40"/>
            <p:cNvSpPr/>
            <p:nvPr/>
          </p:nvSpPr>
          <p:spPr>
            <a:xfrm>
              <a:off x="5399840" y="356364"/>
              <a:ext cx="2576999" cy="2577000"/>
            </a:xfrm>
            <a:prstGeom prst="ellipse">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41" name="Shape 41"/>
            <p:cNvSpPr/>
            <p:nvPr/>
          </p:nvSpPr>
          <p:spPr>
            <a:xfrm rot="2043858">
              <a:off x="5503812" y="460309"/>
              <a:ext cx="2369480" cy="2369480"/>
            </a:xfrm>
            <a:prstGeom prst="ellipse">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42" name="Shape 4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43" name="Shape 43"/>
            <p:cNvSpPr/>
            <p:nvPr/>
          </p:nvSpPr>
          <p:spPr>
            <a:xfrm rot="2044777">
              <a:off x="5911448" y="867729"/>
              <a:ext cx="1554222" cy="1554222"/>
            </a:xfrm>
            <a:prstGeom prst="ellipse">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sp>
          <p:nvSpPr>
            <p:cNvPr id="44" name="Shape 44"/>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sp>
          <p:nvSpPr>
            <p:cNvPr id="45" name="Shape 45"/>
            <p:cNvSpPr/>
            <p:nvPr/>
          </p:nvSpPr>
          <p:spPr>
            <a:xfrm rot="-9830444">
              <a:off x="6469758"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46" name="Shape 46"/>
          <p:cNvSpPr txBox="1"/>
          <p:nvPr>
            <p:ph type="ctrTitle"/>
          </p:nvPr>
        </p:nvSpPr>
        <p:spPr>
          <a:xfrm>
            <a:off x="824000" y="1613812"/>
            <a:ext cx="4255500" cy="1872900"/>
          </a:xfrm>
          <a:prstGeom prst="rect">
            <a:avLst/>
          </a:prstGeom>
        </p:spPr>
        <p:txBody>
          <a:bodyPr anchorCtr="0" anchor="ctr" bIns="91425" lIns="91425" rIns="91425" wrap="square" tIns="91425"/>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p:txBody>
      </p:sp>
      <p:sp>
        <p:nvSpPr>
          <p:cNvPr id="47" name="Shape 47"/>
          <p:cNvSpPr txBox="1"/>
          <p:nvPr>
            <p:ph idx="1" type="subTitle"/>
          </p:nvPr>
        </p:nvSpPr>
        <p:spPr>
          <a:xfrm>
            <a:off x="824000" y="3596300"/>
            <a:ext cx="4255500" cy="695400"/>
          </a:xfrm>
          <a:prstGeom prst="rect">
            <a:avLst/>
          </a:prstGeom>
        </p:spPr>
        <p:txBody>
          <a:bodyPr anchorCtr="0" anchor="t" bIns="91425" lIns="91425" rIns="91425" wrap="square" tIns="91425"/>
          <a:lstStyle>
            <a:lvl1pPr lvl="0">
              <a:lnSpc>
                <a:spcPct val="100000"/>
              </a:lnSpc>
              <a:spcBef>
                <a:spcPts val="0"/>
              </a:spcBef>
              <a:spcAft>
                <a:spcPts val="0"/>
              </a:spcAft>
              <a:buClr>
                <a:schemeClr val="lt1"/>
              </a:buClr>
              <a:buSzPct val="100000"/>
              <a:buNone/>
              <a:defRPr sz="1600">
                <a:solidFill>
                  <a:schemeClr val="lt1"/>
                </a:solidFill>
              </a:defRPr>
            </a:lvl1pPr>
            <a:lvl2pPr lvl="1">
              <a:lnSpc>
                <a:spcPct val="100000"/>
              </a:lnSpc>
              <a:spcBef>
                <a:spcPts val="0"/>
              </a:spcBef>
              <a:spcAft>
                <a:spcPts val="0"/>
              </a:spcAft>
              <a:buClr>
                <a:schemeClr val="lt1"/>
              </a:buClr>
              <a:buSzPct val="100000"/>
              <a:buNone/>
              <a:defRPr sz="1600">
                <a:solidFill>
                  <a:schemeClr val="lt1"/>
                </a:solidFill>
              </a:defRPr>
            </a:lvl2pPr>
            <a:lvl3pPr lvl="2">
              <a:lnSpc>
                <a:spcPct val="100000"/>
              </a:lnSpc>
              <a:spcBef>
                <a:spcPts val="0"/>
              </a:spcBef>
              <a:spcAft>
                <a:spcPts val="0"/>
              </a:spcAft>
              <a:buClr>
                <a:schemeClr val="lt1"/>
              </a:buClr>
              <a:buSzPct val="100000"/>
              <a:buNone/>
              <a:defRPr sz="1600">
                <a:solidFill>
                  <a:schemeClr val="lt1"/>
                </a:solidFill>
              </a:defRPr>
            </a:lvl3pPr>
            <a:lvl4pPr lvl="3">
              <a:lnSpc>
                <a:spcPct val="100000"/>
              </a:lnSpc>
              <a:spcBef>
                <a:spcPts val="0"/>
              </a:spcBef>
              <a:spcAft>
                <a:spcPts val="0"/>
              </a:spcAft>
              <a:buClr>
                <a:schemeClr val="lt1"/>
              </a:buClr>
              <a:buSzPct val="100000"/>
              <a:buNone/>
              <a:defRPr sz="1600">
                <a:solidFill>
                  <a:schemeClr val="lt1"/>
                </a:solidFill>
              </a:defRPr>
            </a:lvl4pPr>
            <a:lvl5pPr lvl="4">
              <a:lnSpc>
                <a:spcPct val="100000"/>
              </a:lnSpc>
              <a:spcBef>
                <a:spcPts val="0"/>
              </a:spcBef>
              <a:spcAft>
                <a:spcPts val="0"/>
              </a:spcAft>
              <a:buClr>
                <a:schemeClr val="lt1"/>
              </a:buClr>
              <a:buSzPct val="100000"/>
              <a:buNone/>
              <a:defRPr sz="1600">
                <a:solidFill>
                  <a:schemeClr val="lt1"/>
                </a:solidFill>
              </a:defRPr>
            </a:lvl5pPr>
            <a:lvl6pPr lvl="5">
              <a:lnSpc>
                <a:spcPct val="100000"/>
              </a:lnSpc>
              <a:spcBef>
                <a:spcPts val="0"/>
              </a:spcBef>
              <a:spcAft>
                <a:spcPts val="0"/>
              </a:spcAft>
              <a:buClr>
                <a:schemeClr val="lt1"/>
              </a:buClr>
              <a:buSzPct val="100000"/>
              <a:buNone/>
              <a:defRPr sz="1600">
                <a:solidFill>
                  <a:schemeClr val="lt1"/>
                </a:solidFill>
              </a:defRPr>
            </a:lvl6pPr>
            <a:lvl7pPr lvl="6">
              <a:lnSpc>
                <a:spcPct val="100000"/>
              </a:lnSpc>
              <a:spcBef>
                <a:spcPts val="0"/>
              </a:spcBef>
              <a:spcAft>
                <a:spcPts val="0"/>
              </a:spcAft>
              <a:buClr>
                <a:schemeClr val="lt1"/>
              </a:buClr>
              <a:buSzPct val="100000"/>
              <a:buNone/>
              <a:defRPr sz="1600">
                <a:solidFill>
                  <a:schemeClr val="lt1"/>
                </a:solidFill>
              </a:defRPr>
            </a:lvl7pPr>
            <a:lvl8pPr lvl="7">
              <a:lnSpc>
                <a:spcPct val="100000"/>
              </a:lnSpc>
              <a:spcBef>
                <a:spcPts val="0"/>
              </a:spcBef>
              <a:spcAft>
                <a:spcPts val="0"/>
              </a:spcAft>
              <a:buClr>
                <a:schemeClr val="lt1"/>
              </a:buClr>
              <a:buSzPct val="100000"/>
              <a:buNone/>
              <a:defRPr sz="1600">
                <a:solidFill>
                  <a:schemeClr val="lt1"/>
                </a:solidFill>
              </a:defRPr>
            </a:lvl8pPr>
            <a:lvl9pPr lvl="8">
              <a:lnSpc>
                <a:spcPct val="100000"/>
              </a:lnSpc>
              <a:spcBef>
                <a:spcPts val="0"/>
              </a:spcBef>
              <a:spcAft>
                <a:spcPts val="0"/>
              </a:spcAft>
              <a:buClr>
                <a:schemeClr val="lt1"/>
              </a:buClr>
              <a:buSzPct val="100000"/>
              <a:buNone/>
              <a:defRPr sz="1600">
                <a:solidFill>
                  <a:schemeClr val="lt1"/>
                </a:solidFill>
              </a:defRPr>
            </a:lvl9pPr>
          </a:lstStyle>
          <a:p/>
        </p:txBody>
      </p:sp>
      <p:sp>
        <p:nvSpPr>
          <p:cNvPr id="48" name="Shape 48"/>
          <p:cNvSpPr txBox="1"/>
          <p:nvPr>
            <p:ph idx="12" type="sldNum"/>
          </p:nvPr>
        </p:nvSpPr>
        <p:spPr>
          <a:xfrm>
            <a:off x="8451046" y="4736975"/>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41" name="Shape 141"/>
        <p:cNvGrpSpPr/>
        <p:nvPr/>
      </p:nvGrpSpPr>
      <p:grpSpPr>
        <a:xfrm>
          <a:off x="0" y="0"/>
          <a:ext cx="0" cy="0"/>
          <a:chOff x="0" y="0"/>
          <a:chExt cx="0" cy="0"/>
        </a:xfrm>
      </p:grpSpPr>
      <p:grpSp>
        <p:nvGrpSpPr>
          <p:cNvPr id="142" name="Shape 142"/>
          <p:cNvGrpSpPr/>
          <p:nvPr/>
        </p:nvGrpSpPr>
        <p:grpSpPr>
          <a:xfrm>
            <a:off x="51" y="4099200"/>
            <a:ext cx="9144035" cy="1044300"/>
            <a:chOff x="51" y="4099200"/>
            <a:chExt cx="9144035" cy="1044300"/>
          </a:xfrm>
        </p:grpSpPr>
        <p:grpSp>
          <p:nvGrpSpPr>
            <p:cNvPr id="143" name="Shape 143"/>
            <p:cNvGrpSpPr/>
            <p:nvPr/>
          </p:nvGrpSpPr>
          <p:grpSpPr>
            <a:xfrm>
              <a:off x="51" y="4309200"/>
              <a:ext cx="231621" cy="834300"/>
              <a:chOff x="2688736" y="4301380"/>
              <a:chExt cx="231900" cy="834300"/>
            </a:xfrm>
          </p:grpSpPr>
          <p:sp>
            <p:nvSpPr>
              <p:cNvPr id="144" name="Shape 144"/>
              <p:cNvSpPr/>
              <p:nvPr/>
            </p:nvSpPr>
            <p:spPr>
              <a:xfrm flipH="1">
                <a:off x="2688736"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45" name="Shape 145"/>
              <p:cNvSpPr/>
              <p:nvPr/>
            </p:nvSpPr>
            <p:spPr>
              <a:xfrm flipH="1">
                <a:off x="2688736"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46" name="Shape 146"/>
              <p:cNvSpPr/>
              <p:nvPr/>
            </p:nvSpPr>
            <p:spPr>
              <a:xfrm flipH="1">
                <a:off x="2688736"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47" name="Shape 147"/>
              <p:cNvSpPr/>
              <p:nvPr/>
            </p:nvSpPr>
            <p:spPr>
              <a:xfrm flipH="1">
                <a:off x="2688736"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48" name="Shape 148"/>
            <p:cNvGrpSpPr/>
            <p:nvPr/>
          </p:nvGrpSpPr>
          <p:grpSpPr>
            <a:xfrm>
              <a:off x="371406" y="4099200"/>
              <a:ext cx="231621" cy="1044300"/>
              <a:chOff x="2688736" y="4091380"/>
              <a:chExt cx="231900" cy="1044300"/>
            </a:xfrm>
          </p:grpSpPr>
          <p:sp>
            <p:nvSpPr>
              <p:cNvPr id="149" name="Shape 149"/>
              <p:cNvSpPr/>
              <p:nvPr/>
            </p:nvSpPr>
            <p:spPr>
              <a:xfrm flipH="1">
                <a:off x="2688736"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50" name="Shape 150"/>
              <p:cNvSpPr/>
              <p:nvPr/>
            </p:nvSpPr>
            <p:spPr>
              <a:xfrm flipH="1">
                <a:off x="2688736"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51" name="Shape 151"/>
              <p:cNvSpPr/>
              <p:nvPr/>
            </p:nvSpPr>
            <p:spPr>
              <a:xfrm flipH="1">
                <a:off x="2688736"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52" name="Shape 152"/>
              <p:cNvSpPr/>
              <p:nvPr/>
            </p:nvSpPr>
            <p:spPr>
              <a:xfrm flipH="1">
                <a:off x="2688736"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53" name="Shape 153"/>
              <p:cNvSpPr/>
              <p:nvPr/>
            </p:nvSpPr>
            <p:spPr>
              <a:xfrm flipH="1">
                <a:off x="2688736"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54" name="Shape 154"/>
            <p:cNvGrpSpPr/>
            <p:nvPr/>
          </p:nvGrpSpPr>
          <p:grpSpPr>
            <a:xfrm>
              <a:off x="742760" y="4309200"/>
              <a:ext cx="231621" cy="834300"/>
              <a:chOff x="2688736" y="4301380"/>
              <a:chExt cx="231900" cy="834300"/>
            </a:xfrm>
          </p:grpSpPr>
          <p:sp>
            <p:nvSpPr>
              <p:cNvPr id="155" name="Shape 155"/>
              <p:cNvSpPr/>
              <p:nvPr/>
            </p:nvSpPr>
            <p:spPr>
              <a:xfrm flipH="1">
                <a:off x="2688736"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56" name="Shape 156"/>
              <p:cNvSpPr/>
              <p:nvPr/>
            </p:nvSpPr>
            <p:spPr>
              <a:xfrm flipH="1">
                <a:off x="2688736"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57" name="Shape 157"/>
              <p:cNvSpPr/>
              <p:nvPr/>
            </p:nvSpPr>
            <p:spPr>
              <a:xfrm flipH="1">
                <a:off x="2688736"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58" name="Shape 158"/>
              <p:cNvSpPr/>
              <p:nvPr/>
            </p:nvSpPr>
            <p:spPr>
              <a:xfrm flipH="1">
                <a:off x="2688736"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59" name="Shape 159"/>
            <p:cNvGrpSpPr/>
            <p:nvPr/>
          </p:nvGrpSpPr>
          <p:grpSpPr>
            <a:xfrm>
              <a:off x="1114115" y="4518900"/>
              <a:ext cx="231621" cy="624600"/>
              <a:chOff x="2688736" y="4511080"/>
              <a:chExt cx="231900" cy="624600"/>
            </a:xfrm>
          </p:grpSpPr>
          <p:sp>
            <p:nvSpPr>
              <p:cNvPr id="160" name="Shape 160"/>
              <p:cNvSpPr/>
              <p:nvPr/>
            </p:nvSpPr>
            <p:spPr>
              <a:xfrm flipH="1">
                <a:off x="2688736"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61" name="Shape 161"/>
              <p:cNvSpPr/>
              <p:nvPr/>
            </p:nvSpPr>
            <p:spPr>
              <a:xfrm flipH="1">
                <a:off x="2688736"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62" name="Shape 162"/>
              <p:cNvSpPr/>
              <p:nvPr/>
            </p:nvSpPr>
            <p:spPr>
              <a:xfrm flipH="1">
                <a:off x="2688736"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63" name="Shape 163"/>
            <p:cNvGrpSpPr/>
            <p:nvPr/>
          </p:nvGrpSpPr>
          <p:grpSpPr>
            <a:xfrm>
              <a:off x="1856752" y="4099200"/>
              <a:ext cx="231600" cy="1044300"/>
              <a:chOff x="1856752" y="4099200"/>
              <a:chExt cx="231600" cy="1044300"/>
            </a:xfrm>
          </p:grpSpPr>
          <p:sp>
            <p:nvSpPr>
              <p:cNvPr id="164" name="Shape 164"/>
              <p:cNvSpPr/>
              <p:nvPr/>
            </p:nvSpPr>
            <p:spPr>
              <a:xfrm flipH="1">
                <a:off x="18567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65" name="Shape 165"/>
              <p:cNvSpPr/>
              <p:nvPr/>
            </p:nvSpPr>
            <p:spPr>
              <a:xfrm flipH="1">
                <a:off x="18567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66" name="Shape 166"/>
              <p:cNvSpPr/>
              <p:nvPr/>
            </p:nvSpPr>
            <p:spPr>
              <a:xfrm flipH="1">
                <a:off x="18567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67" name="Shape 167"/>
              <p:cNvSpPr/>
              <p:nvPr/>
            </p:nvSpPr>
            <p:spPr>
              <a:xfrm flipH="1">
                <a:off x="1856752"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68" name="Shape 168"/>
              <p:cNvSpPr/>
              <p:nvPr/>
            </p:nvSpPr>
            <p:spPr>
              <a:xfrm flipH="1">
                <a:off x="18567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69" name="Shape 169"/>
            <p:cNvGrpSpPr/>
            <p:nvPr/>
          </p:nvGrpSpPr>
          <p:grpSpPr>
            <a:xfrm>
              <a:off x="2228107" y="4309200"/>
              <a:ext cx="231600" cy="834300"/>
              <a:chOff x="2228107" y="4309200"/>
              <a:chExt cx="231600" cy="834300"/>
            </a:xfrm>
          </p:grpSpPr>
          <p:sp>
            <p:nvSpPr>
              <p:cNvPr id="170" name="Shape 170"/>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71" name="Shape 17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72" name="Shape 172"/>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73" name="Shape 173"/>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74" name="Shape 174"/>
            <p:cNvGrpSpPr/>
            <p:nvPr/>
          </p:nvGrpSpPr>
          <p:grpSpPr>
            <a:xfrm>
              <a:off x="2599461" y="4518900"/>
              <a:ext cx="231600" cy="624600"/>
              <a:chOff x="2599461" y="4518900"/>
              <a:chExt cx="231600" cy="624600"/>
            </a:xfrm>
          </p:grpSpPr>
          <p:sp>
            <p:nvSpPr>
              <p:cNvPr id="175" name="Shape 175"/>
              <p:cNvSpPr/>
              <p:nvPr/>
            </p:nvSpPr>
            <p:spPr>
              <a:xfrm flipH="1">
                <a:off x="25994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76" name="Shape 176"/>
              <p:cNvSpPr/>
              <p:nvPr/>
            </p:nvSpPr>
            <p:spPr>
              <a:xfrm flipH="1">
                <a:off x="25994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77" name="Shape 177"/>
              <p:cNvSpPr/>
              <p:nvPr/>
            </p:nvSpPr>
            <p:spPr>
              <a:xfrm flipH="1">
                <a:off x="25994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78" name="Shape 178"/>
            <p:cNvGrpSpPr/>
            <p:nvPr/>
          </p:nvGrpSpPr>
          <p:grpSpPr>
            <a:xfrm>
              <a:off x="3342170" y="4099200"/>
              <a:ext cx="231600" cy="1044300"/>
              <a:chOff x="3342170" y="4099200"/>
              <a:chExt cx="231600" cy="1044300"/>
            </a:xfrm>
          </p:grpSpPr>
          <p:sp>
            <p:nvSpPr>
              <p:cNvPr id="179" name="Shape 179"/>
              <p:cNvSpPr/>
              <p:nvPr/>
            </p:nvSpPr>
            <p:spPr>
              <a:xfrm flipH="1">
                <a:off x="33421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80" name="Shape 180"/>
              <p:cNvSpPr/>
              <p:nvPr/>
            </p:nvSpPr>
            <p:spPr>
              <a:xfrm flipH="1">
                <a:off x="33421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81" name="Shape 181"/>
              <p:cNvSpPr/>
              <p:nvPr/>
            </p:nvSpPr>
            <p:spPr>
              <a:xfrm flipH="1">
                <a:off x="33421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82" name="Shape 182"/>
              <p:cNvSpPr/>
              <p:nvPr/>
            </p:nvSpPr>
            <p:spPr>
              <a:xfrm flipH="1">
                <a:off x="3342170"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83" name="Shape 183"/>
              <p:cNvSpPr/>
              <p:nvPr/>
            </p:nvSpPr>
            <p:spPr>
              <a:xfrm flipH="1">
                <a:off x="33421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84" name="Shape 184"/>
            <p:cNvGrpSpPr/>
            <p:nvPr/>
          </p:nvGrpSpPr>
          <p:grpSpPr>
            <a:xfrm>
              <a:off x="3713525" y="4309200"/>
              <a:ext cx="231600" cy="834300"/>
              <a:chOff x="3713525" y="4309200"/>
              <a:chExt cx="231600" cy="834300"/>
            </a:xfrm>
          </p:grpSpPr>
          <p:sp>
            <p:nvSpPr>
              <p:cNvPr id="185" name="Shape 185"/>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86" name="Shape 186"/>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87" name="Shape 187"/>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88" name="Shape 188"/>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89" name="Shape 189"/>
            <p:cNvGrpSpPr/>
            <p:nvPr/>
          </p:nvGrpSpPr>
          <p:grpSpPr>
            <a:xfrm>
              <a:off x="1485398" y="4309200"/>
              <a:ext cx="231600" cy="834300"/>
              <a:chOff x="1485398" y="4309200"/>
              <a:chExt cx="231600" cy="834300"/>
            </a:xfrm>
          </p:grpSpPr>
          <p:sp>
            <p:nvSpPr>
              <p:cNvPr id="190" name="Shape 190"/>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91" name="Shape 19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92" name="Shape 192"/>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93" name="Shape 193"/>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94" name="Shape 194"/>
            <p:cNvGrpSpPr/>
            <p:nvPr/>
          </p:nvGrpSpPr>
          <p:grpSpPr>
            <a:xfrm>
              <a:off x="4084879" y="4518900"/>
              <a:ext cx="231600" cy="624600"/>
              <a:chOff x="4084879" y="4518900"/>
              <a:chExt cx="231600" cy="624600"/>
            </a:xfrm>
          </p:grpSpPr>
          <p:sp>
            <p:nvSpPr>
              <p:cNvPr id="195" name="Shape 195"/>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96" name="Shape 196"/>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97" name="Shape 197"/>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98" name="Shape 198"/>
            <p:cNvGrpSpPr/>
            <p:nvPr/>
          </p:nvGrpSpPr>
          <p:grpSpPr>
            <a:xfrm>
              <a:off x="2970816" y="4309200"/>
              <a:ext cx="231600" cy="834300"/>
              <a:chOff x="2970816" y="4309200"/>
              <a:chExt cx="231600" cy="834300"/>
            </a:xfrm>
          </p:grpSpPr>
          <p:sp>
            <p:nvSpPr>
              <p:cNvPr id="199" name="Shape 199"/>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00" name="Shape 200"/>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01" name="Shape 20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02" name="Shape 202"/>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03" name="Shape 203"/>
            <p:cNvGrpSpPr/>
            <p:nvPr/>
          </p:nvGrpSpPr>
          <p:grpSpPr>
            <a:xfrm>
              <a:off x="4456233" y="4309200"/>
              <a:ext cx="231600" cy="834300"/>
              <a:chOff x="4456233" y="4309200"/>
              <a:chExt cx="231600" cy="834300"/>
            </a:xfrm>
          </p:grpSpPr>
          <p:sp>
            <p:nvSpPr>
              <p:cNvPr id="204" name="Shape 204"/>
              <p:cNvSpPr/>
              <p:nvPr/>
            </p:nvSpPr>
            <p:spPr>
              <a:xfrm flipH="1">
                <a:off x="44562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05" name="Shape 205"/>
              <p:cNvSpPr/>
              <p:nvPr/>
            </p:nvSpPr>
            <p:spPr>
              <a:xfrm flipH="1">
                <a:off x="445623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06" name="Shape 206"/>
              <p:cNvSpPr/>
              <p:nvPr/>
            </p:nvSpPr>
            <p:spPr>
              <a:xfrm flipH="1">
                <a:off x="44562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07" name="Shape 207"/>
              <p:cNvSpPr/>
              <p:nvPr/>
            </p:nvSpPr>
            <p:spPr>
              <a:xfrm flipH="1">
                <a:off x="44562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08" name="Shape 208"/>
            <p:cNvGrpSpPr/>
            <p:nvPr/>
          </p:nvGrpSpPr>
          <p:grpSpPr>
            <a:xfrm>
              <a:off x="4827588" y="4099200"/>
              <a:ext cx="231600" cy="1044300"/>
              <a:chOff x="4827588" y="4099200"/>
              <a:chExt cx="231600" cy="1044300"/>
            </a:xfrm>
          </p:grpSpPr>
          <p:sp>
            <p:nvSpPr>
              <p:cNvPr id="209" name="Shape 209"/>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10" name="Shape 210"/>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11" name="Shape 2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12" name="Shape 212"/>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13" name="Shape 213"/>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14" name="Shape 214"/>
            <p:cNvGrpSpPr/>
            <p:nvPr/>
          </p:nvGrpSpPr>
          <p:grpSpPr>
            <a:xfrm>
              <a:off x="5198942" y="4309200"/>
              <a:ext cx="231600" cy="834300"/>
              <a:chOff x="5198942" y="4309200"/>
              <a:chExt cx="231600" cy="834300"/>
            </a:xfrm>
          </p:grpSpPr>
          <p:sp>
            <p:nvSpPr>
              <p:cNvPr id="215" name="Shape 215"/>
              <p:cNvSpPr/>
              <p:nvPr/>
            </p:nvSpPr>
            <p:spPr>
              <a:xfrm flipH="1">
                <a:off x="519894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16" name="Shape 216"/>
              <p:cNvSpPr/>
              <p:nvPr/>
            </p:nvSpPr>
            <p:spPr>
              <a:xfrm flipH="1">
                <a:off x="519894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17" name="Shape 217"/>
              <p:cNvSpPr/>
              <p:nvPr/>
            </p:nvSpPr>
            <p:spPr>
              <a:xfrm flipH="1">
                <a:off x="519894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18" name="Shape 218"/>
              <p:cNvSpPr/>
              <p:nvPr/>
            </p:nvSpPr>
            <p:spPr>
              <a:xfrm flipH="1">
                <a:off x="519894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19" name="Shape 219"/>
            <p:cNvGrpSpPr/>
            <p:nvPr/>
          </p:nvGrpSpPr>
          <p:grpSpPr>
            <a:xfrm>
              <a:off x="5570297" y="4518900"/>
              <a:ext cx="231600" cy="624600"/>
              <a:chOff x="5570297" y="4518900"/>
              <a:chExt cx="231600" cy="624600"/>
            </a:xfrm>
          </p:grpSpPr>
          <p:sp>
            <p:nvSpPr>
              <p:cNvPr id="220" name="Shape 220"/>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21" name="Shape 22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22" name="Shape 222"/>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23" name="Shape 223"/>
            <p:cNvGrpSpPr/>
            <p:nvPr/>
          </p:nvGrpSpPr>
          <p:grpSpPr>
            <a:xfrm>
              <a:off x="5941651" y="4309200"/>
              <a:ext cx="231600" cy="834300"/>
              <a:chOff x="5941651" y="4309200"/>
              <a:chExt cx="231600" cy="834300"/>
            </a:xfrm>
          </p:grpSpPr>
          <p:sp>
            <p:nvSpPr>
              <p:cNvPr id="224" name="Shape 224"/>
              <p:cNvSpPr/>
              <p:nvPr/>
            </p:nvSpPr>
            <p:spPr>
              <a:xfrm flipH="1">
                <a:off x="594165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25" name="Shape 225"/>
              <p:cNvSpPr/>
              <p:nvPr/>
            </p:nvSpPr>
            <p:spPr>
              <a:xfrm flipH="1">
                <a:off x="594165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26" name="Shape 226"/>
              <p:cNvSpPr/>
              <p:nvPr/>
            </p:nvSpPr>
            <p:spPr>
              <a:xfrm flipH="1">
                <a:off x="594165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27" name="Shape 227"/>
              <p:cNvSpPr/>
              <p:nvPr/>
            </p:nvSpPr>
            <p:spPr>
              <a:xfrm flipH="1">
                <a:off x="594165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28" name="Shape 228"/>
            <p:cNvGrpSpPr/>
            <p:nvPr/>
          </p:nvGrpSpPr>
          <p:grpSpPr>
            <a:xfrm>
              <a:off x="6313006" y="4099200"/>
              <a:ext cx="231600" cy="1044300"/>
              <a:chOff x="6313006" y="4099200"/>
              <a:chExt cx="231600" cy="1044300"/>
            </a:xfrm>
          </p:grpSpPr>
          <p:sp>
            <p:nvSpPr>
              <p:cNvPr id="229" name="Shape 229"/>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30" name="Shape 230"/>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31" name="Shape 23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32" name="Shape 232"/>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33" name="Shape 233"/>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34" name="Shape 234"/>
            <p:cNvGrpSpPr/>
            <p:nvPr/>
          </p:nvGrpSpPr>
          <p:grpSpPr>
            <a:xfrm>
              <a:off x="6684360" y="4309200"/>
              <a:ext cx="231600" cy="834300"/>
              <a:chOff x="6684360" y="4309200"/>
              <a:chExt cx="231600" cy="834300"/>
            </a:xfrm>
          </p:grpSpPr>
          <p:sp>
            <p:nvSpPr>
              <p:cNvPr id="235" name="Shape 235"/>
              <p:cNvSpPr/>
              <p:nvPr/>
            </p:nvSpPr>
            <p:spPr>
              <a:xfrm flipH="1">
                <a:off x="668436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36" name="Shape 236"/>
              <p:cNvSpPr/>
              <p:nvPr/>
            </p:nvSpPr>
            <p:spPr>
              <a:xfrm flipH="1">
                <a:off x="668436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37" name="Shape 237"/>
              <p:cNvSpPr/>
              <p:nvPr/>
            </p:nvSpPr>
            <p:spPr>
              <a:xfrm flipH="1">
                <a:off x="668436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38" name="Shape 238"/>
              <p:cNvSpPr/>
              <p:nvPr/>
            </p:nvSpPr>
            <p:spPr>
              <a:xfrm flipH="1">
                <a:off x="668436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39" name="Shape 239"/>
            <p:cNvGrpSpPr/>
            <p:nvPr/>
          </p:nvGrpSpPr>
          <p:grpSpPr>
            <a:xfrm>
              <a:off x="7055714" y="4518900"/>
              <a:ext cx="231600" cy="624600"/>
              <a:chOff x="7055714" y="4518900"/>
              <a:chExt cx="231600" cy="624600"/>
            </a:xfrm>
          </p:grpSpPr>
          <p:sp>
            <p:nvSpPr>
              <p:cNvPr id="240" name="Shape 240"/>
              <p:cNvSpPr/>
              <p:nvPr/>
            </p:nvSpPr>
            <p:spPr>
              <a:xfrm flipH="1">
                <a:off x="705571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41" name="Shape 241"/>
              <p:cNvSpPr/>
              <p:nvPr/>
            </p:nvSpPr>
            <p:spPr>
              <a:xfrm flipH="1">
                <a:off x="705571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42" name="Shape 242"/>
              <p:cNvSpPr/>
              <p:nvPr/>
            </p:nvSpPr>
            <p:spPr>
              <a:xfrm flipH="1">
                <a:off x="705571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43" name="Shape 243"/>
            <p:cNvGrpSpPr/>
            <p:nvPr/>
          </p:nvGrpSpPr>
          <p:grpSpPr>
            <a:xfrm>
              <a:off x="7798424" y="4099200"/>
              <a:ext cx="231600" cy="1044300"/>
              <a:chOff x="7798424" y="4099200"/>
              <a:chExt cx="231600" cy="1044300"/>
            </a:xfrm>
          </p:grpSpPr>
          <p:sp>
            <p:nvSpPr>
              <p:cNvPr id="244" name="Shape 244"/>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45" name="Shape 245"/>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46" name="Shape 246"/>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47" name="Shape 247"/>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48" name="Shape 248"/>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49" name="Shape 249"/>
            <p:cNvGrpSpPr/>
            <p:nvPr/>
          </p:nvGrpSpPr>
          <p:grpSpPr>
            <a:xfrm>
              <a:off x="8169778" y="4309200"/>
              <a:ext cx="231600" cy="834300"/>
              <a:chOff x="8169778" y="4309200"/>
              <a:chExt cx="231600" cy="834300"/>
            </a:xfrm>
          </p:grpSpPr>
          <p:sp>
            <p:nvSpPr>
              <p:cNvPr id="250" name="Shape 250"/>
              <p:cNvSpPr/>
              <p:nvPr/>
            </p:nvSpPr>
            <p:spPr>
              <a:xfrm flipH="1">
                <a:off x="816977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51" name="Shape 251"/>
              <p:cNvSpPr/>
              <p:nvPr/>
            </p:nvSpPr>
            <p:spPr>
              <a:xfrm flipH="1">
                <a:off x="816977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52" name="Shape 252"/>
              <p:cNvSpPr/>
              <p:nvPr/>
            </p:nvSpPr>
            <p:spPr>
              <a:xfrm flipH="1">
                <a:off x="816977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53" name="Shape 253"/>
              <p:cNvSpPr/>
              <p:nvPr/>
            </p:nvSpPr>
            <p:spPr>
              <a:xfrm flipH="1">
                <a:off x="816977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54" name="Shape 254"/>
            <p:cNvGrpSpPr/>
            <p:nvPr/>
          </p:nvGrpSpPr>
          <p:grpSpPr>
            <a:xfrm>
              <a:off x="7427069" y="4309200"/>
              <a:ext cx="231600" cy="834300"/>
              <a:chOff x="7427069" y="4309200"/>
              <a:chExt cx="231600" cy="834300"/>
            </a:xfrm>
          </p:grpSpPr>
          <p:sp>
            <p:nvSpPr>
              <p:cNvPr id="255" name="Shape 255"/>
              <p:cNvSpPr/>
              <p:nvPr/>
            </p:nvSpPr>
            <p:spPr>
              <a:xfrm flipH="1">
                <a:off x="742706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56" name="Shape 256"/>
              <p:cNvSpPr/>
              <p:nvPr/>
            </p:nvSpPr>
            <p:spPr>
              <a:xfrm flipH="1">
                <a:off x="742706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57" name="Shape 257"/>
              <p:cNvSpPr/>
              <p:nvPr/>
            </p:nvSpPr>
            <p:spPr>
              <a:xfrm flipH="1">
                <a:off x="742706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58" name="Shape 258"/>
              <p:cNvSpPr/>
              <p:nvPr/>
            </p:nvSpPr>
            <p:spPr>
              <a:xfrm flipH="1">
                <a:off x="742706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59" name="Shape 259"/>
            <p:cNvGrpSpPr/>
            <p:nvPr/>
          </p:nvGrpSpPr>
          <p:grpSpPr>
            <a:xfrm>
              <a:off x="8541132" y="4518900"/>
              <a:ext cx="231600" cy="624600"/>
              <a:chOff x="8541132" y="4518900"/>
              <a:chExt cx="231600" cy="624600"/>
            </a:xfrm>
          </p:grpSpPr>
          <p:sp>
            <p:nvSpPr>
              <p:cNvPr id="260" name="Shape 260"/>
              <p:cNvSpPr/>
              <p:nvPr/>
            </p:nvSpPr>
            <p:spPr>
              <a:xfrm flipH="1">
                <a:off x="854113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61" name="Shape 261"/>
              <p:cNvSpPr/>
              <p:nvPr/>
            </p:nvSpPr>
            <p:spPr>
              <a:xfrm flipH="1">
                <a:off x="854113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62" name="Shape 262"/>
              <p:cNvSpPr/>
              <p:nvPr/>
            </p:nvSpPr>
            <p:spPr>
              <a:xfrm flipH="1">
                <a:off x="854113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263" name="Shape 263"/>
            <p:cNvGrpSpPr/>
            <p:nvPr/>
          </p:nvGrpSpPr>
          <p:grpSpPr>
            <a:xfrm>
              <a:off x="8912487" y="4309200"/>
              <a:ext cx="231600" cy="834300"/>
              <a:chOff x="8912487" y="4309200"/>
              <a:chExt cx="231600" cy="834300"/>
            </a:xfrm>
          </p:grpSpPr>
          <p:sp>
            <p:nvSpPr>
              <p:cNvPr id="264" name="Shape 264"/>
              <p:cNvSpPr/>
              <p:nvPr/>
            </p:nvSpPr>
            <p:spPr>
              <a:xfrm flipH="1">
                <a:off x="891248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65" name="Shape 265"/>
              <p:cNvSpPr/>
              <p:nvPr/>
            </p:nvSpPr>
            <p:spPr>
              <a:xfrm flipH="1">
                <a:off x="891248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66" name="Shape 266"/>
              <p:cNvSpPr/>
              <p:nvPr/>
            </p:nvSpPr>
            <p:spPr>
              <a:xfrm flipH="1">
                <a:off x="891248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267" name="Shape 267"/>
              <p:cNvSpPr/>
              <p:nvPr/>
            </p:nvSpPr>
            <p:spPr>
              <a:xfrm flipH="1">
                <a:off x="891248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sp>
        <p:nvSpPr>
          <p:cNvPr id="268" name="Shape 268"/>
          <p:cNvSpPr txBox="1"/>
          <p:nvPr>
            <p:ph type="title"/>
          </p:nvPr>
        </p:nvSpPr>
        <p:spPr>
          <a:xfrm>
            <a:off x="1388625" y="772725"/>
            <a:ext cx="6366900" cy="1863300"/>
          </a:xfrm>
          <a:prstGeom prst="rect">
            <a:avLst/>
          </a:prstGeom>
        </p:spPr>
        <p:txBody>
          <a:bodyPr anchorCtr="0" anchor="ctr" bIns="91425" lIns="91425" rIns="91425" wrap="square" tIns="91425"/>
          <a:lstStyle>
            <a:lvl1pPr lvl="0" algn="ctr">
              <a:spcBef>
                <a:spcPts val="0"/>
              </a:spcBef>
              <a:buClr>
                <a:schemeClr val="lt1"/>
              </a:buClr>
              <a:buSzPct val="100000"/>
              <a:defRPr sz="8000">
                <a:solidFill>
                  <a:schemeClr val="lt1"/>
                </a:solidFill>
              </a:defRPr>
            </a:lvl1pPr>
            <a:lvl2pPr lvl="1" algn="ctr">
              <a:spcBef>
                <a:spcPts val="0"/>
              </a:spcBef>
              <a:buClr>
                <a:schemeClr val="lt1"/>
              </a:buClr>
              <a:buSzPct val="100000"/>
              <a:defRPr sz="8000">
                <a:solidFill>
                  <a:schemeClr val="lt1"/>
                </a:solidFill>
              </a:defRPr>
            </a:lvl2pPr>
            <a:lvl3pPr lvl="2" algn="ctr">
              <a:spcBef>
                <a:spcPts val="0"/>
              </a:spcBef>
              <a:buClr>
                <a:schemeClr val="lt1"/>
              </a:buClr>
              <a:buSzPct val="100000"/>
              <a:defRPr sz="8000">
                <a:solidFill>
                  <a:schemeClr val="lt1"/>
                </a:solidFill>
              </a:defRPr>
            </a:lvl3pPr>
            <a:lvl4pPr lvl="3" algn="ctr">
              <a:spcBef>
                <a:spcPts val="0"/>
              </a:spcBef>
              <a:buClr>
                <a:schemeClr val="lt1"/>
              </a:buClr>
              <a:buSzPct val="100000"/>
              <a:defRPr sz="8000">
                <a:solidFill>
                  <a:schemeClr val="lt1"/>
                </a:solidFill>
              </a:defRPr>
            </a:lvl4pPr>
            <a:lvl5pPr lvl="4" algn="ctr">
              <a:spcBef>
                <a:spcPts val="0"/>
              </a:spcBef>
              <a:buClr>
                <a:schemeClr val="lt1"/>
              </a:buClr>
              <a:buSzPct val="100000"/>
              <a:defRPr sz="8000">
                <a:solidFill>
                  <a:schemeClr val="lt1"/>
                </a:solidFill>
              </a:defRPr>
            </a:lvl5pPr>
            <a:lvl6pPr lvl="5" algn="ctr">
              <a:spcBef>
                <a:spcPts val="0"/>
              </a:spcBef>
              <a:buClr>
                <a:schemeClr val="lt1"/>
              </a:buClr>
              <a:buSzPct val="100000"/>
              <a:defRPr sz="8000">
                <a:solidFill>
                  <a:schemeClr val="lt1"/>
                </a:solidFill>
              </a:defRPr>
            </a:lvl6pPr>
            <a:lvl7pPr lvl="6" algn="ctr">
              <a:spcBef>
                <a:spcPts val="0"/>
              </a:spcBef>
              <a:buClr>
                <a:schemeClr val="lt1"/>
              </a:buClr>
              <a:buSzPct val="100000"/>
              <a:defRPr sz="8000">
                <a:solidFill>
                  <a:schemeClr val="lt1"/>
                </a:solidFill>
              </a:defRPr>
            </a:lvl7pPr>
            <a:lvl8pPr lvl="7" algn="ctr">
              <a:spcBef>
                <a:spcPts val="0"/>
              </a:spcBef>
              <a:buClr>
                <a:schemeClr val="lt1"/>
              </a:buClr>
              <a:buSzPct val="100000"/>
              <a:defRPr sz="8000">
                <a:solidFill>
                  <a:schemeClr val="lt1"/>
                </a:solidFill>
              </a:defRPr>
            </a:lvl8pPr>
            <a:lvl9pPr lvl="8" algn="ctr">
              <a:spcBef>
                <a:spcPts val="0"/>
              </a:spcBef>
              <a:buClr>
                <a:schemeClr val="lt1"/>
              </a:buClr>
              <a:buSzPct val="100000"/>
              <a:defRPr sz="8000">
                <a:solidFill>
                  <a:schemeClr val="lt1"/>
                </a:solidFill>
              </a:defRPr>
            </a:lvl9pPr>
          </a:lstStyle>
          <a:p/>
        </p:txBody>
      </p:sp>
      <p:sp>
        <p:nvSpPr>
          <p:cNvPr id="269" name="Shape 269"/>
          <p:cNvSpPr txBox="1"/>
          <p:nvPr>
            <p:ph idx="1" type="body"/>
          </p:nvPr>
        </p:nvSpPr>
        <p:spPr>
          <a:xfrm>
            <a:off x="1388625" y="2712300"/>
            <a:ext cx="6366900" cy="1111200"/>
          </a:xfrm>
          <a:prstGeom prst="rect">
            <a:avLst/>
          </a:prstGeom>
        </p:spPr>
        <p:txBody>
          <a:bodyPr anchorCtr="0" anchor="t" bIns="91425" lIns="91425" rIns="91425" wrap="square" tIns="91425"/>
          <a:lstStyle>
            <a:lvl1pPr lvl="0" algn="ctr">
              <a:spcBef>
                <a:spcPts val="0"/>
              </a:spcBef>
              <a:buClr>
                <a:schemeClr val="lt1"/>
              </a:buClr>
              <a:defRPr>
                <a:solidFill>
                  <a:schemeClr val="lt1"/>
                </a:solidFill>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p:txBody>
      </p:sp>
      <p:sp>
        <p:nvSpPr>
          <p:cNvPr id="270" name="Shape 270"/>
          <p:cNvSpPr txBox="1"/>
          <p:nvPr>
            <p:ph idx="12" type="sldNum"/>
          </p:nvPr>
        </p:nvSpPr>
        <p:spPr>
          <a:xfrm>
            <a:off x="8451046" y="4736975"/>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271" name="Shape 271"/>
        <p:cNvGrpSpPr/>
        <p:nvPr/>
      </p:nvGrpSpPr>
      <p:grpSpPr>
        <a:xfrm>
          <a:off x="0" y="0"/>
          <a:ext cx="0" cy="0"/>
          <a:chOff x="0" y="0"/>
          <a:chExt cx="0" cy="0"/>
        </a:xfrm>
      </p:grpSpPr>
      <p:sp>
        <p:nvSpPr>
          <p:cNvPr id="272" name="Shape 272"/>
          <p:cNvSpPr txBox="1"/>
          <p:nvPr>
            <p:ph idx="12" type="sldNum"/>
          </p:nvPr>
        </p:nvSpPr>
        <p:spPr>
          <a:xfrm>
            <a:off x="8451046" y="4736975"/>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49" name="Shape 49"/>
        <p:cNvGrpSpPr/>
        <p:nvPr/>
      </p:nvGrpSpPr>
      <p:grpSpPr>
        <a:xfrm>
          <a:off x="0" y="0"/>
          <a:ext cx="0" cy="0"/>
          <a:chOff x="0" y="0"/>
          <a:chExt cx="0" cy="0"/>
        </a:xfrm>
      </p:grpSpPr>
      <p:grpSp>
        <p:nvGrpSpPr>
          <p:cNvPr id="50" name="Shape 50"/>
          <p:cNvGrpSpPr/>
          <p:nvPr/>
        </p:nvGrpSpPr>
        <p:grpSpPr>
          <a:xfrm>
            <a:off x="146768" y="3405"/>
            <a:ext cx="1233214" cy="1384535"/>
            <a:chOff x="146768" y="3405"/>
            <a:chExt cx="1233214" cy="1384535"/>
          </a:xfrm>
        </p:grpSpPr>
        <p:grpSp>
          <p:nvGrpSpPr>
            <p:cNvPr id="51" name="Shape 51"/>
            <p:cNvGrpSpPr/>
            <p:nvPr/>
          </p:nvGrpSpPr>
          <p:grpSpPr>
            <a:xfrm>
              <a:off x="1063183" y="3405"/>
              <a:ext cx="316800" cy="688512"/>
              <a:chOff x="1063183" y="3405"/>
              <a:chExt cx="316800" cy="688512"/>
            </a:xfrm>
          </p:grpSpPr>
          <p:sp>
            <p:nvSpPr>
              <p:cNvPr id="52" name="Shape 52"/>
              <p:cNvSpPr/>
              <p:nvPr/>
            </p:nvSpPr>
            <p:spPr>
              <a:xfrm rot="10800000">
                <a:off x="1063183" y="3418"/>
                <a:ext cx="316800" cy="688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53" name="Shape 53"/>
              <p:cNvSpPr/>
              <p:nvPr/>
            </p:nvSpPr>
            <p:spPr>
              <a:xfrm rot="10800000">
                <a:off x="1063183" y="3405"/>
                <a:ext cx="316800" cy="340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54" name="Shape 54"/>
            <p:cNvGrpSpPr/>
            <p:nvPr/>
          </p:nvGrpSpPr>
          <p:grpSpPr>
            <a:xfrm>
              <a:off x="604975" y="3405"/>
              <a:ext cx="316800" cy="1036523"/>
              <a:chOff x="604975" y="3405"/>
              <a:chExt cx="316800" cy="1036523"/>
            </a:xfrm>
          </p:grpSpPr>
          <p:sp>
            <p:nvSpPr>
              <p:cNvPr id="55" name="Shape 55"/>
              <p:cNvSpPr/>
              <p:nvPr/>
            </p:nvSpPr>
            <p:spPr>
              <a:xfrm rot="10800000">
                <a:off x="604975" y="3418"/>
                <a:ext cx="316800" cy="688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56" name="Shape 56"/>
              <p:cNvSpPr/>
              <p:nvPr/>
            </p:nvSpPr>
            <p:spPr>
              <a:xfrm rot="10800000">
                <a:off x="604975" y="3429"/>
                <a:ext cx="316800" cy="1036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57" name="Shape 57"/>
              <p:cNvSpPr/>
              <p:nvPr/>
            </p:nvSpPr>
            <p:spPr>
              <a:xfrm rot="10800000">
                <a:off x="604975" y="3405"/>
                <a:ext cx="316800" cy="340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58" name="Shape 58"/>
            <p:cNvGrpSpPr/>
            <p:nvPr/>
          </p:nvGrpSpPr>
          <p:grpSpPr>
            <a:xfrm>
              <a:off x="146768" y="3405"/>
              <a:ext cx="316800" cy="1384535"/>
              <a:chOff x="146768" y="3405"/>
              <a:chExt cx="316800" cy="1384535"/>
            </a:xfrm>
          </p:grpSpPr>
          <p:sp>
            <p:nvSpPr>
              <p:cNvPr id="59" name="Shape 59"/>
              <p:cNvSpPr/>
              <p:nvPr/>
            </p:nvSpPr>
            <p:spPr>
              <a:xfrm rot="10800000">
                <a:off x="146768" y="3418"/>
                <a:ext cx="316800" cy="688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60" name="Shape 60"/>
              <p:cNvSpPr/>
              <p:nvPr/>
            </p:nvSpPr>
            <p:spPr>
              <a:xfrm rot="10800000">
                <a:off x="146768"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61" name="Shape 61"/>
              <p:cNvSpPr/>
              <p:nvPr/>
            </p:nvSpPr>
            <p:spPr>
              <a:xfrm rot="10800000">
                <a:off x="146768" y="3429"/>
                <a:ext cx="316800" cy="1036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62" name="Shape 62"/>
              <p:cNvSpPr/>
              <p:nvPr/>
            </p:nvSpPr>
            <p:spPr>
              <a:xfrm rot="10800000">
                <a:off x="146768" y="3405"/>
                <a:ext cx="316800" cy="340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grpSp>
        <p:nvGrpSpPr>
          <p:cNvPr id="63" name="Shape 63"/>
          <p:cNvGrpSpPr/>
          <p:nvPr/>
        </p:nvGrpSpPr>
        <p:grpSpPr>
          <a:xfrm>
            <a:off x="6775083" y="2904008"/>
            <a:ext cx="2186147" cy="2239500"/>
            <a:chOff x="6775083" y="2904008"/>
            <a:chExt cx="2186147" cy="2239500"/>
          </a:xfrm>
        </p:grpSpPr>
        <p:grpSp>
          <p:nvGrpSpPr>
            <p:cNvPr id="64" name="Shape 64"/>
            <p:cNvGrpSpPr/>
            <p:nvPr/>
          </p:nvGrpSpPr>
          <p:grpSpPr>
            <a:xfrm>
              <a:off x="6775083" y="4253708"/>
              <a:ext cx="409500" cy="889800"/>
              <a:chOff x="6775083" y="4253708"/>
              <a:chExt cx="409500" cy="889800"/>
            </a:xfrm>
          </p:grpSpPr>
          <p:sp>
            <p:nvSpPr>
              <p:cNvPr id="65" name="Shape 65"/>
              <p:cNvSpPr/>
              <p:nvPr/>
            </p:nvSpPr>
            <p:spPr>
              <a:xfrm>
                <a:off x="6775083"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66" name="Shape 66"/>
              <p:cNvSpPr/>
              <p:nvPr/>
            </p:nvSpPr>
            <p:spPr>
              <a:xfrm>
                <a:off x="6775083"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67" name="Shape 67"/>
            <p:cNvGrpSpPr/>
            <p:nvPr/>
          </p:nvGrpSpPr>
          <p:grpSpPr>
            <a:xfrm>
              <a:off x="7367299" y="3804008"/>
              <a:ext cx="409500" cy="1339500"/>
              <a:chOff x="7367299" y="3804008"/>
              <a:chExt cx="409500" cy="1339500"/>
            </a:xfrm>
          </p:grpSpPr>
          <p:sp>
            <p:nvSpPr>
              <p:cNvPr id="68" name="Shape 68"/>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69" name="Shape 69"/>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70" name="Shape 70"/>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71" name="Shape 71"/>
            <p:cNvGrpSpPr/>
            <p:nvPr/>
          </p:nvGrpSpPr>
          <p:grpSpPr>
            <a:xfrm>
              <a:off x="7959515" y="3354008"/>
              <a:ext cx="409500" cy="1789500"/>
              <a:chOff x="7959515" y="3354008"/>
              <a:chExt cx="409500" cy="1789500"/>
            </a:xfrm>
          </p:grpSpPr>
          <p:sp>
            <p:nvSpPr>
              <p:cNvPr id="72" name="Shape 72"/>
              <p:cNvSpPr/>
              <p:nvPr/>
            </p:nvSpPr>
            <p:spPr>
              <a:xfrm>
                <a:off x="7959515"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73" name="Shape 73"/>
              <p:cNvSpPr/>
              <p:nvPr/>
            </p:nvSpPr>
            <p:spPr>
              <a:xfrm>
                <a:off x="7959515"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74" name="Shape 74"/>
              <p:cNvSpPr/>
              <p:nvPr/>
            </p:nvSpPr>
            <p:spPr>
              <a:xfrm>
                <a:off x="7959515"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75" name="Shape 75"/>
              <p:cNvSpPr/>
              <p:nvPr/>
            </p:nvSpPr>
            <p:spPr>
              <a:xfrm>
                <a:off x="7959515"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76" name="Shape 76"/>
            <p:cNvGrpSpPr/>
            <p:nvPr/>
          </p:nvGrpSpPr>
          <p:grpSpPr>
            <a:xfrm>
              <a:off x="8551731" y="2904008"/>
              <a:ext cx="409500" cy="2239500"/>
              <a:chOff x="8551731" y="2904008"/>
              <a:chExt cx="409500" cy="2239500"/>
            </a:xfrm>
          </p:grpSpPr>
          <p:sp>
            <p:nvSpPr>
              <p:cNvPr id="77" name="Shape 77"/>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78" name="Shape 78"/>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79" name="Shape 79"/>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80" name="Shape 80"/>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81" name="Shape 81"/>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sp>
        <p:nvSpPr>
          <p:cNvPr id="82" name="Shape 82"/>
          <p:cNvSpPr txBox="1"/>
          <p:nvPr>
            <p:ph type="title"/>
          </p:nvPr>
        </p:nvSpPr>
        <p:spPr>
          <a:xfrm>
            <a:off x="824000" y="1613825"/>
            <a:ext cx="5857800" cy="1872900"/>
          </a:xfrm>
          <a:prstGeom prst="rect">
            <a:avLst/>
          </a:prstGeom>
        </p:spPr>
        <p:txBody>
          <a:bodyPr anchorCtr="0" anchor="ctr" bIns="91425" lIns="91425" rIns="91425" wrap="square" tIns="91425"/>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p:txBody>
      </p:sp>
      <p:sp>
        <p:nvSpPr>
          <p:cNvPr id="83" name="Shape 83"/>
          <p:cNvSpPr txBox="1"/>
          <p:nvPr>
            <p:ph idx="12" type="sldNum"/>
          </p:nvPr>
        </p:nvSpPr>
        <p:spPr>
          <a:xfrm>
            <a:off x="8451046" y="4736975"/>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84" name="Shape 84"/>
        <p:cNvGrpSpPr/>
        <p:nvPr/>
      </p:nvGrpSpPr>
      <p:grpSpPr>
        <a:xfrm>
          <a:off x="0" y="0"/>
          <a:ext cx="0" cy="0"/>
          <a:chOff x="0" y="0"/>
          <a:chExt cx="0" cy="0"/>
        </a:xfrm>
      </p:grpSpPr>
      <p:grpSp>
        <p:nvGrpSpPr>
          <p:cNvPr id="85" name="Shape 85"/>
          <p:cNvGrpSpPr/>
          <p:nvPr/>
        </p:nvGrpSpPr>
        <p:grpSpPr>
          <a:xfrm>
            <a:off x="625965" y="299376"/>
            <a:ext cx="999311" cy="999311"/>
            <a:chOff x="348199" y="179450"/>
            <a:chExt cx="1116300" cy="1116300"/>
          </a:xfrm>
        </p:grpSpPr>
        <p:sp>
          <p:nvSpPr>
            <p:cNvPr id="86" name="Shape 86"/>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sp>
          <p:nvSpPr>
            <p:cNvPr id="87" name="Shape 8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88" name="Shape 88"/>
          <p:cNvSpPr txBox="1"/>
          <p:nvPr>
            <p:ph type="title"/>
          </p:nvPr>
        </p:nvSpPr>
        <p:spPr>
          <a:xfrm>
            <a:off x="1303800" y="598575"/>
            <a:ext cx="7030500" cy="9993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89" name="Shape 89"/>
          <p:cNvSpPr txBox="1"/>
          <p:nvPr>
            <p:ph idx="1" type="body"/>
          </p:nvPr>
        </p:nvSpPr>
        <p:spPr>
          <a:xfrm>
            <a:off x="1303800" y="1990050"/>
            <a:ext cx="7030500" cy="25416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0" name="Shape 90"/>
          <p:cNvSpPr txBox="1"/>
          <p:nvPr>
            <p:ph idx="12" type="sldNum"/>
          </p:nvPr>
        </p:nvSpPr>
        <p:spPr>
          <a:xfrm>
            <a:off x="8451046" y="4736975"/>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91" name="Shape 91"/>
        <p:cNvGrpSpPr/>
        <p:nvPr/>
      </p:nvGrpSpPr>
      <p:grpSpPr>
        <a:xfrm>
          <a:off x="0" y="0"/>
          <a:ext cx="0" cy="0"/>
          <a:chOff x="0" y="0"/>
          <a:chExt cx="0" cy="0"/>
        </a:xfrm>
      </p:grpSpPr>
      <p:grpSp>
        <p:nvGrpSpPr>
          <p:cNvPr id="92" name="Shape 92"/>
          <p:cNvGrpSpPr/>
          <p:nvPr/>
        </p:nvGrpSpPr>
        <p:grpSpPr>
          <a:xfrm>
            <a:off x="625965" y="299376"/>
            <a:ext cx="999311" cy="999311"/>
            <a:chOff x="348199" y="179450"/>
            <a:chExt cx="1116300" cy="1116300"/>
          </a:xfrm>
        </p:grpSpPr>
        <p:sp>
          <p:nvSpPr>
            <p:cNvPr id="93" name="Shape 93"/>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sp>
          <p:nvSpPr>
            <p:cNvPr id="94" name="Shape 9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95" name="Shape 95"/>
          <p:cNvSpPr txBox="1"/>
          <p:nvPr>
            <p:ph type="title"/>
          </p:nvPr>
        </p:nvSpPr>
        <p:spPr>
          <a:xfrm>
            <a:off x="1303800" y="598575"/>
            <a:ext cx="7030500" cy="9993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6" name="Shape 96"/>
          <p:cNvSpPr txBox="1"/>
          <p:nvPr>
            <p:ph idx="1" type="body"/>
          </p:nvPr>
        </p:nvSpPr>
        <p:spPr>
          <a:xfrm>
            <a:off x="1303800" y="1990050"/>
            <a:ext cx="3430500" cy="25416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7" name="Shape 97"/>
          <p:cNvSpPr txBox="1"/>
          <p:nvPr>
            <p:ph idx="2" type="body"/>
          </p:nvPr>
        </p:nvSpPr>
        <p:spPr>
          <a:xfrm>
            <a:off x="4903650" y="1990050"/>
            <a:ext cx="3430500" cy="25416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8" name="Shape 98"/>
          <p:cNvSpPr txBox="1"/>
          <p:nvPr>
            <p:ph idx="12" type="sldNum"/>
          </p:nvPr>
        </p:nvSpPr>
        <p:spPr>
          <a:xfrm>
            <a:off x="8451046" y="4736975"/>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99" name="Shape 99"/>
        <p:cNvGrpSpPr/>
        <p:nvPr/>
      </p:nvGrpSpPr>
      <p:grpSpPr>
        <a:xfrm>
          <a:off x="0" y="0"/>
          <a:ext cx="0" cy="0"/>
          <a:chOff x="0" y="0"/>
          <a:chExt cx="0" cy="0"/>
        </a:xfrm>
      </p:grpSpPr>
      <p:grpSp>
        <p:nvGrpSpPr>
          <p:cNvPr id="100" name="Shape 100"/>
          <p:cNvGrpSpPr/>
          <p:nvPr/>
        </p:nvGrpSpPr>
        <p:grpSpPr>
          <a:xfrm>
            <a:off x="625965" y="299376"/>
            <a:ext cx="999311" cy="999311"/>
            <a:chOff x="348199" y="179450"/>
            <a:chExt cx="1116300" cy="1116300"/>
          </a:xfrm>
        </p:grpSpPr>
        <p:sp>
          <p:nvSpPr>
            <p:cNvPr id="101" name="Shape 101"/>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sp>
          <p:nvSpPr>
            <p:cNvPr id="102" name="Shape 102"/>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103" name="Shape 103"/>
          <p:cNvSpPr txBox="1"/>
          <p:nvPr>
            <p:ph type="title"/>
          </p:nvPr>
        </p:nvSpPr>
        <p:spPr>
          <a:xfrm>
            <a:off x="1303800" y="598575"/>
            <a:ext cx="7030500" cy="9993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04" name="Shape 104"/>
          <p:cNvSpPr txBox="1"/>
          <p:nvPr>
            <p:ph idx="12" type="sldNum"/>
          </p:nvPr>
        </p:nvSpPr>
        <p:spPr>
          <a:xfrm>
            <a:off x="8451046" y="4736975"/>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105" name="Shape 105"/>
        <p:cNvGrpSpPr/>
        <p:nvPr/>
      </p:nvGrpSpPr>
      <p:grpSpPr>
        <a:xfrm>
          <a:off x="0" y="0"/>
          <a:ext cx="0" cy="0"/>
          <a:chOff x="0" y="0"/>
          <a:chExt cx="0" cy="0"/>
        </a:xfrm>
      </p:grpSpPr>
      <p:grpSp>
        <p:nvGrpSpPr>
          <p:cNvPr id="106" name="Shape 106"/>
          <p:cNvGrpSpPr/>
          <p:nvPr/>
        </p:nvGrpSpPr>
        <p:grpSpPr>
          <a:xfrm>
            <a:off x="625965" y="299376"/>
            <a:ext cx="999311" cy="999311"/>
            <a:chOff x="348199" y="179450"/>
            <a:chExt cx="1116300" cy="1116300"/>
          </a:xfrm>
        </p:grpSpPr>
        <p:sp>
          <p:nvSpPr>
            <p:cNvPr id="107" name="Shape 107"/>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sp>
          <p:nvSpPr>
            <p:cNvPr id="108" name="Shape 108"/>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109" name="Shape 109"/>
          <p:cNvSpPr txBox="1"/>
          <p:nvPr>
            <p:ph type="title"/>
          </p:nvPr>
        </p:nvSpPr>
        <p:spPr>
          <a:xfrm>
            <a:off x="1303800" y="598575"/>
            <a:ext cx="3312000" cy="15900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10" name="Shape 110"/>
          <p:cNvSpPr txBox="1"/>
          <p:nvPr>
            <p:ph idx="1" type="body"/>
          </p:nvPr>
        </p:nvSpPr>
        <p:spPr>
          <a:xfrm>
            <a:off x="1303800" y="2309675"/>
            <a:ext cx="3312000" cy="22218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11" name="Shape 111"/>
          <p:cNvSpPr txBox="1"/>
          <p:nvPr>
            <p:ph idx="12" type="sldNum"/>
          </p:nvPr>
        </p:nvSpPr>
        <p:spPr>
          <a:xfrm>
            <a:off x="8451046" y="4736975"/>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112" name="Shape 112"/>
        <p:cNvGrpSpPr/>
        <p:nvPr/>
      </p:nvGrpSpPr>
      <p:grpSpPr>
        <a:xfrm>
          <a:off x="0" y="0"/>
          <a:ext cx="0" cy="0"/>
          <a:chOff x="0" y="0"/>
          <a:chExt cx="0" cy="0"/>
        </a:xfrm>
      </p:grpSpPr>
      <p:grpSp>
        <p:nvGrpSpPr>
          <p:cNvPr id="113" name="Shape 113"/>
          <p:cNvGrpSpPr/>
          <p:nvPr/>
        </p:nvGrpSpPr>
        <p:grpSpPr>
          <a:xfrm>
            <a:off x="6866714" y="1306"/>
            <a:ext cx="2267450" cy="2601689"/>
            <a:chOff x="6790514" y="1306"/>
            <a:chExt cx="2267450" cy="2601689"/>
          </a:xfrm>
        </p:grpSpPr>
        <p:grpSp>
          <p:nvGrpSpPr>
            <p:cNvPr id="114" name="Shape 114"/>
            <p:cNvGrpSpPr/>
            <p:nvPr/>
          </p:nvGrpSpPr>
          <p:grpSpPr>
            <a:xfrm>
              <a:off x="7067464" y="1306"/>
              <a:ext cx="1990500" cy="1990200"/>
              <a:chOff x="7067464" y="1306"/>
              <a:chExt cx="1990500" cy="1990200"/>
            </a:xfrm>
          </p:grpSpPr>
          <p:sp>
            <p:nvSpPr>
              <p:cNvPr id="115" name="Shape 115"/>
              <p:cNvSpPr/>
              <p:nvPr/>
            </p:nvSpPr>
            <p:spPr>
              <a:xfrm rot="-8648551">
                <a:off x="7594312" y="527720"/>
                <a:ext cx="937226" cy="937226"/>
              </a:xfrm>
              <a:prstGeom prst="ellipse">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16" name="Shape 116"/>
              <p:cNvSpPr/>
              <p:nvPr/>
            </p:nvSpPr>
            <p:spPr>
              <a:xfrm rot="-8648551">
                <a:off x="7594312" y="527720"/>
                <a:ext cx="937226" cy="937226"/>
              </a:xfrm>
              <a:prstGeom prst="pie">
                <a:avLst>
                  <a:gd fmla="val 19376841" name="adj1"/>
                  <a:gd fmla="val 12313574"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17" name="Shape 117"/>
              <p:cNvSpPr/>
              <p:nvPr/>
            </p:nvSpPr>
            <p:spPr>
              <a:xfrm rot="-8649154">
                <a:off x="7349891" y="283704"/>
                <a:ext cx="1425647" cy="1425403"/>
              </a:xfrm>
              <a:prstGeom prst="ellipse">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18" name="Shape 118"/>
            <p:cNvGrpSpPr/>
            <p:nvPr/>
          </p:nvGrpSpPr>
          <p:grpSpPr>
            <a:xfrm>
              <a:off x="8207125" y="1807996"/>
              <a:ext cx="795000" cy="795000"/>
              <a:chOff x="8207125" y="1807996"/>
              <a:chExt cx="795000" cy="795000"/>
            </a:xfrm>
          </p:grpSpPr>
          <p:sp>
            <p:nvSpPr>
              <p:cNvPr id="119" name="Shape 119"/>
              <p:cNvSpPr/>
              <p:nvPr/>
            </p:nvSpPr>
            <p:spPr>
              <a:xfrm rot="2152054">
                <a:off x="8319942" y="1920812"/>
                <a:ext cx="569367" cy="569367"/>
              </a:xfrm>
              <a:prstGeom prst="ellipse">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20" name="Shape 120"/>
              <p:cNvSpPr/>
              <p:nvPr/>
            </p:nvSpPr>
            <p:spPr>
              <a:xfrm rot="2150259">
                <a:off x="8408217" y="2008609"/>
                <a:ext cx="393003" cy="393003"/>
              </a:xfrm>
              <a:prstGeom prst="ellipse">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21" name="Shape 121"/>
              <p:cNvSpPr/>
              <p:nvPr/>
            </p:nvSpPr>
            <p:spPr>
              <a:xfrm rot="2150259">
                <a:off x="8408217" y="2008609"/>
                <a:ext cx="393003" cy="393003"/>
              </a:xfrm>
              <a:prstGeom prst="pie">
                <a:avLst>
                  <a:gd fmla="val 5699893" name="adj1"/>
                  <a:gd fmla="val 12313574"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nvGrpSpPr>
            <p:cNvPr id="122" name="Shape 122"/>
            <p:cNvGrpSpPr/>
            <p:nvPr/>
          </p:nvGrpSpPr>
          <p:grpSpPr>
            <a:xfrm>
              <a:off x="6790514" y="118856"/>
              <a:ext cx="548700" cy="548700"/>
              <a:chOff x="6790514" y="118856"/>
              <a:chExt cx="548700" cy="548700"/>
            </a:xfrm>
          </p:grpSpPr>
          <p:sp>
            <p:nvSpPr>
              <p:cNvPr id="123" name="Shape 123"/>
              <p:cNvSpPr/>
              <p:nvPr/>
            </p:nvSpPr>
            <p:spPr>
              <a:xfrm rot="2150259">
                <a:off x="6868362" y="196704"/>
                <a:ext cx="393003" cy="393003"/>
              </a:xfrm>
              <a:prstGeom prst="ellipse">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sp>
            <p:nvSpPr>
              <p:cNvPr id="124" name="Shape 124"/>
              <p:cNvSpPr/>
              <p:nvPr/>
            </p:nvSpPr>
            <p:spPr>
              <a:xfrm rot="2150259">
                <a:off x="6868362" y="196704"/>
                <a:ext cx="393003" cy="393003"/>
              </a:xfrm>
              <a:prstGeom prst="pie">
                <a:avLst>
                  <a:gd fmla="val 5699893" name="adj1"/>
                  <a:gd fmla="val 12313574" name="adj2"/>
                </a:avLst>
              </a:prstGeom>
              <a:solidFill>
                <a:schemeClr val="lt1">
                  <a:alpha val="9020"/>
                </a:schemeClr>
              </a:solidFill>
              <a:ln>
                <a:noFill/>
              </a:ln>
            </p:spPr>
            <p:txBody>
              <a:bodyPr anchorCtr="0" anchor="ctr" bIns="91425" lIns="91425" rIns="91425" wrap="square" tIns="91425">
                <a:noAutofit/>
              </a:bodyPr>
              <a:lstStyle/>
              <a:p>
                <a:pPr lvl="0">
                  <a:spcBef>
                    <a:spcPts val="0"/>
                  </a:spcBef>
                  <a:buNone/>
                </a:pPr>
                <a:r>
                  <a:t/>
                </a:r>
                <a:endParaRPr/>
              </a:p>
            </p:txBody>
          </p:sp>
        </p:grpSp>
      </p:grpSp>
      <p:sp>
        <p:nvSpPr>
          <p:cNvPr id="125" name="Shape 125"/>
          <p:cNvSpPr txBox="1"/>
          <p:nvPr>
            <p:ph type="title"/>
          </p:nvPr>
        </p:nvSpPr>
        <p:spPr>
          <a:xfrm>
            <a:off x="824000" y="763600"/>
            <a:ext cx="5857800" cy="3573300"/>
          </a:xfrm>
          <a:prstGeom prst="rect">
            <a:avLst/>
          </a:prstGeom>
        </p:spPr>
        <p:txBody>
          <a:bodyPr anchorCtr="0" anchor="ctr" bIns="91425" lIns="91425" rIns="91425" wrap="square" tIns="91425"/>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p:txBody>
      </p:sp>
      <p:sp>
        <p:nvSpPr>
          <p:cNvPr id="126" name="Shape 126"/>
          <p:cNvSpPr txBox="1"/>
          <p:nvPr>
            <p:ph idx="12" type="sldNum"/>
          </p:nvPr>
        </p:nvSpPr>
        <p:spPr>
          <a:xfrm>
            <a:off x="8451046" y="4736975"/>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127" name="Shape 127"/>
        <p:cNvGrpSpPr/>
        <p:nvPr/>
      </p:nvGrpSpPr>
      <p:grpSpPr>
        <a:xfrm>
          <a:off x="0" y="0"/>
          <a:ext cx="0" cy="0"/>
          <a:chOff x="0" y="0"/>
          <a:chExt cx="0" cy="0"/>
        </a:xfrm>
      </p:grpSpPr>
      <p:grpSp>
        <p:nvGrpSpPr>
          <p:cNvPr id="128" name="Shape 128"/>
          <p:cNvGrpSpPr/>
          <p:nvPr/>
        </p:nvGrpSpPr>
        <p:grpSpPr>
          <a:xfrm>
            <a:off x="625965" y="299376"/>
            <a:ext cx="999311" cy="999311"/>
            <a:chOff x="348199" y="179450"/>
            <a:chExt cx="1116300" cy="1116300"/>
          </a:xfrm>
        </p:grpSpPr>
        <p:sp>
          <p:nvSpPr>
            <p:cNvPr id="129" name="Shape 129"/>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sp>
          <p:nvSpPr>
            <p:cNvPr id="130" name="Shape 13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131" name="Shape 131"/>
          <p:cNvSpPr txBox="1"/>
          <p:nvPr>
            <p:ph type="title"/>
          </p:nvPr>
        </p:nvSpPr>
        <p:spPr>
          <a:xfrm>
            <a:off x="1303800" y="598575"/>
            <a:ext cx="3430500" cy="1990200"/>
          </a:xfrm>
          <a:prstGeom prst="rect">
            <a:avLst/>
          </a:prstGeom>
          <a:ln cap="flat" cmpd="sng" w="9525">
            <a:solidFill>
              <a:schemeClr val="lt1"/>
            </a:solidFill>
            <a:prstDash val="solid"/>
            <a:round/>
            <a:headEnd len="med" w="med" type="none"/>
            <a:tailEnd len="med" w="med" type="none"/>
          </a:ln>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32" name="Shape 132"/>
          <p:cNvSpPr txBox="1"/>
          <p:nvPr>
            <p:ph idx="1" type="subTitle"/>
          </p:nvPr>
        </p:nvSpPr>
        <p:spPr>
          <a:xfrm>
            <a:off x="1303800" y="2743202"/>
            <a:ext cx="3430500" cy="726000"/>
          </a:xfrm>
          <a:prstGeom prst="rect">
            <a:avLst/>
          </a:prstGeom>
          <a:ln cap="flat" cmpd="sng" w="9525">
            <a:solidFill>
              <a:schemeClr val="lt1"/>
            </a:solidFill>
            <a:prstDash val="solid"/>
            <a:round/>
            <a:headEnd len="med" w="med" type="none"/>
            <a:tailEnd len="med" w="med" type="none"/>
          </a:ln>
        </p:spPr>
        <p:txBody>
          <a:bodyPr anchorCtr="0" anchor="t" bIns="91425" lIns="91425" rIns="91425" wrap="square" tIns="91425"/>
          <a:lstStyle>
            <a:lvl1pPr lvl="0">
              <a:lnSpc>
                <a:spcPct val="100000"/>
              </a:lnSpc>
              <a:spcBef>
                <a:spcPts val="0"/>
              </a:spcBef>
              <a:spcAft>
                <a:spcPts val="0"/>
              </a:spcAft>
              <a:buSzPct val="100000"/>
              <a:buNone/>
              <a:defRPr sz="1600"/>
            </a:lvl1pPr>
            <a:lvl2pPr lvl="1">
              <a:lnSpc>
                <a:spcPct val="100000"/>
              </a:lnSpc>
              <a:spcBef>
                <a:spcPts val="0"/>
              </a:spcBef>
              <a:spcAft>
                <a:spcPts val="0"/>
              </a:spcAft>
              <a:buSzPct val="100000"/>
              <a:buNone/>
              <a:defRPr sz="1600"/>
            </a:lvl2pPr>
            <a:lvl3pPr lvl="2">
              <a:lnSpc>
                <a:spcPct val="100000"/>
              </a:lnSpc>
              <a:spcBef>
                <a:spcPts val="0"/>
              </a:spcBef>
              <a:spcAft>
                <a:spcPts val="0"/>
              </a:spcAft>
              <a:buSzPct val="100000"/>
              <a:buNone/>
              <a:defRPr sz="1600"/>
            </a:lvl3pPr>
            <a:lvl4pPr lvl="3">
              <a:lnSpc>
                <a:spcPct val="100000"/>
              </a:lnSpc>
              <a:spcBef>
                <a:spcPts val="0"/>
              </a:spcBef>
              <a:spcAft>
                <a:spcPts val="0"/>
              </a:spcAft>
              <a:buSzPct val="100000"/>
              <a:buNone/>
              <a:defRPr sz="1600"/>
            </a:lvl4pPr>
            <a:lvl5pPr lvl="4">
              <a:lnSpc>
                <a:spcPct val="100000"/>
              </a:lnSpc>
              <a:spcBef>
                <a:spcPts val="0"/>
              </a:spcBef>
              <a:spcAft>
                <a:spcPts val="0"/>
              </a:spcAft>
              <a:buSzPct val="100000"/>
              <a:buNone/>
              <a:defRPr sz="1600"/>
            </a:lvl5pPr>
            <a:lvl6pPr lvl="5">
              <a:lnSpc>
                <a:spcPct val="100000"/>
              </a:lnSpc>
              <a:spcBef>
                <a:spcPts val="0"/>
              </a:spcBef>
              <a:spcAft>
                <a:spcPts val="0"/>
              </a:spcAft>
              <a:buSzPct val="100000"/>
              <a:buNone/>
              <a:defRPr sz="1600"/>
            </a:lvl6pPr>
            <a:lvl7pPr lvl="6">
              <a:lnSpc>
                <a:spcPct val="100000"/>
              </a:lnSpc>
              <a:spcBef>
                <a:spcPts val="0"/>
              </a:spcBef>
              <a:spcAft>
                <a:spcPts val="0"/>
              </a:spcAft>
              <a:buSzPct val="100000"/>
              <a:buNone/>
              <a:defRPr sz="1600"/>
            </a:lvl7pPr>
            <a:lvl8pPr lvl="7">
              <a:lnSpc>
                <a:spcPct val="100000"/>
              </a:lnSpc>
              <a:spcBef>
                <a:spcPts val="0"/>
              </a:spcBef>
              <a:spcAft>
                <a:spcPts val="0"/>
              </a:spcAft>
              <a:buSzPct val="100000"/>
              <a:buNone/>
              <a:defRPr sz="1600"/>
            </a:lvl8pPr>
            <a:lvl9pPr lvl="8">
              <a:lnSpc>
                <a:spcPct val="100000"/>
              </a:lnSpc>
              <a:spcBef>
                <a:spcPts val="0"/>
              </a:spcBef>
              <a:spcAft>
                <a:spcPts val="0"/>
              </a:spcAft>
              <a:buSzPct val="100000"/>
              <a:buNone/>
              <a:defRPr sz="1600"/>
            </a:lvl9pPr>
          </a:lstStyle>
          <a:p/>
        </p:txBody>
      </p:sp>
      <p:sp>
        <p:nvSpPr>
          <p:cNvPr id="133" name="Shape 133"/>
          <p:cNvSpPr txBox="1"/>
          <p:nvPr>
            <p:ph idx="2" type="body"/>
          </p:nvPr>
        </p:nvSpPr>
        <p:spPr>
          <a:xfrm>
            <a:off x="4903700" y="661000"/>
            <a:ext cx="3430500" cy="3870600"/>
          </a:xfrm>
          <a:prstGeom prst="rect">
            <a:avLst/>
          </a:prstGeom>
          <a:ln cap="flat" cmpd="sng" w="9525">
            <a:solidFill>
              <a:schemeClr val="lt1"/>
            </a:solidFill>
            <a:prstDash val="solid"/>
            <a:round/>
            <a:headEnd len="med" w="med" type="none"/>
            <a:tailEnd len="med" w="med" type="none"/>
          </a:ln>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34" name="Shape 134"/>
          <p:cNvSpPr txBox="1"/>
          <p:nvPr>
            <p:ph idx="12" type="sldNum"/>
          </p:nvPr>
        </p:nvSpPr>
        <p:spPr>
          <a:xfrm>
            <a:off x="8451046" y="4736975"/>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35" name="Shape 135"/>
        <p:cNvGrpSpPr/>
        <p:nvPr/>
      </p:nvGrpSpPr>
      <p:grpSpPr>
        <a:xfrm>
          <a:off x="0" y="0"/>
          <a:ext cx="0" cy="0"/>
          <a:chOff x="0" y="0"/>
          <a:chExt cx="0" cy="0"/>
        </a:xfrm>
      </p:grpSpPr>
      <p:grpSp>
        <p:nvGrpSpPr>
          <p:cNvPr id="136" name="Shape 136"/>
          <p:cNvGrpSpPr/>
          <p:nvPr/>
        </p:nvGrpSpPr>
        <p:grpSpPr>
          <a:xfrm>
            <a:off x="713372" y="3847118"/>
            <a:ext cx="825392" cy="825392"/>
            <a:chOff x="348199" y="179450"/>
            <a:chExt cx="1116300" cy="1116300"/>
          </a:xfrm>
        </p:grpSpPr>
        <p:sp>
          <p:nvSpPr>
            <p:cNvPr id="137" name="Shape 137"/>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sp>
          <p:nvSpPr>
            <p:cNvPr id="138" name="Shape 138"/>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139" name="Shape 139"/>
          <p:cNvSpPr txBox="1"/>
          <p:nvPr>
            <p:ph idx="1" type="body"/>
          </p:nvPr>
        </p:nvSpPr>
        <p:spPr>
          <a:xfrm>
            <a:off x="1303800" y="4138975"/>
            <a:ext cx="5843100" cy="534900"/>
          </a:xfrm>
          <a:prstGeom prst="rect">
            <a:avLst/>
          </a:prstGeom>
        </p:spPr>
        <p:txBody>
          <a:bodyPr anchorCtr="0" anchor="t" bIns="91425" lIns="91425" rIns="91425" wrap="square" tIns="91425"/>
          <a:lstStyle>
            <a:lvl1pPr lvl="0">
              <a:lnSpc>
                <a:spcPct val="100000"/>
              </a:lnSpc>
              <a:spcBef>
                <a:spcPts val="0"/>
              </a:spcBef>
              <a:spcAft>
                <a:spcPts val="0"/>
              </a:spcAft>
              <a:buNone/>
              <a:defRPr/>
            </a:lvl1pPr>
          </a:lstStyle>
          <a:p/>
        </p:txBody>
      </p:sp>
      <p:sp>
        <p:nvSpPr>
          <p:cNvPr id="140" name="Shape 140"/>
          <p:cNvSpPr txBox="1"/>
          <p:nvPr>
            <p:ph idx="12" type="sldNum"/>
          </p:nvPr>
        </p:nvSpPr>
        <p:spPr>
          <a:xfrm>
            <a:off x="8451046" y="4736975"/>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accent3"/>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dk2"/>
              </a:buClr>
              <a:buSzPct val="100000"/>
              <a:buFont typeface="Maven Pro"/>
              <a:buNone/>
              <a:defRPr b="1" sz="2800">
                <a:solidFill>
                  <a:schemeClr val="dk2"/>
                </a:solidFill>
                <a:latin typeface="Maven Pro"/>
                <a:ea typeface="Maven Pro"/>
                <a:cs typeface="Maven Pro"/>
                <a:sym typeface="Maven Pro"/>
              </a:defRPr>
            </a:lvl1pPr>
            <a:lvl2pPr lvl="1">
              <a:spcBef>
                <a:spcPts val="0"/>
              </a:spcBef>
              <a:buClr>
                <a:schemeClr val="dk2"/>
              </a:buClr>
              <a:buSzPct val="100000"/>
              <a:buFont typeface="Maven Pro"/>
              <a:buNone/>
              <a:defRPr b="1" sz="2800">
                <a:solidFill>
                  <a:schemeClr val="dk2"/>
                </a:solidFill>
                <a:latin typeface="Maven Pro"/>
                <a:ea typeface="Maven Pro"/>
                <a:cs typeface="Maven Pro"/>
                <a:sym typeface="Maven Pro"/>
              </a:defRPr>
            </a:lvl2pPr>
            <a:lvl3pPr lvl="2">
              <a:spcBef>
                <a:spcPts val="0"/>
              </a:spcBef>
              <a:buClr>
                <a:schemeClr val="dk2"/>
              </a:buClr>
              <a:buSzPct val="100000"/>
              <a:buFont typeface="Maven Pro"/>
              <a:buNone/>
              <a:defRPr b="1" sz="2800">
                <a:solidFill>
                  <a:schemeClr val="dk2"/>
                </a:solidFill>
                <a:latin typeface="Maven Pro"/>
                <a:ea typeface="Maven Pro"/>
                <a:cs typeface="Maven Pro"/>
                <a:sym typeface="Maven Pro"/>
              </a:defRPr>
            </a:lvl3pPr>
            <a:lvl4pPr lvl="3">
              <a:spcBef>
                <a:spcPts val="0"/>
              </a:spcBef>
              <a:buClr>
                <a:schemeClr val="dk2"/>
              </a:buClr>
              <a:buSzPct val="100000"/>
              <a:buFont typeface="Maven Pro"/>
              <a:buNone/>
              <a:defRPr b="1" sz="2800">
                <a:solidFill>
                  <a:schemeClr val="dk2"/>
                </a:solidFill>
                <a:latin typeface="Maven Pro"/>
                <a:ea typeface="Maven Pro"/>
                <a:cs typeface="Maven Pro"/>
                <a:sym typeface="Maven Pro"/>
              </a:defRPr>
            </a:lvl4pPr>
            <a:lvl5pPr lvl="4">
              <a:spcBef>
                <a:spcPts val="0"/>
              </a:spcBef>
              <a:buClr>
                <a:schemeClr val="dk2"/>
              </a:buClr>
              <a:buSzPct val="100000"/>
              <a:buFont typeface="Maven Pro"/>
              <a:buNone/>
              <a:defRPr b="1" sz="2800">
                <a:solidFill>
                  <a:schemeClr val="dk2"/>
                </a:solidFill>
                <a:latin typeface="Maven Pro"/>
                <a:ea typeface="Maven Pro"/>
                <a:cs typeface="Maven Pro"/>
                <a:sym typeface="Maven Pro"/>
              </a:defRPr>
            </a:lvl5pPr>
            <a:lvl6pPr lvl="5">
              <a:spcBef>
                <a:spcPts val="0"/>
              </a:spcBef>
              <a:buClr>
                <a:schemeClr val="dk2"/>
              </a:buClr>
              <a:buSzPct val="100000"/>
              <a:buFont typeface="Maven Pro"/>
              <a:buNone/>
              <a:defRPr b="1" sz="2800">
                <a:solidFill>
                  <a:schemeClr val="dk2"/>
                </a:solidFill>
                <a:latin typeface="Maven Pro"/>
                <a:ea typeface="Maven Pro"/>
                <a:cs typeface="Maven Pro"/>
                <a:sym typeface="Maven Pro"/>
              </a:defRPr>
            </a:lvl6pPr>
            <a:lvl7pPr lvl="6">
              <a:spcBef>
                <a:spcPts val="0"/>
              </a:spcBef>
              <a:buClr>
                <a:schemeClr val="dk2"/>
              </a:buClr>
              <a:buSzPct val="100000"/>
              <a:buFont typeface="Maven Pro"/>
              <a:buNone/>
              <a:defRPr b="1" sz="2800">
                <a:solidFill>
                  <a:schemeClr val="dk2"/>
                </a:solidFill>
                <a:latin typeface="Maven Pro"/>
                <a:ea typeface="Maven Pro"/>
                <a:cs typeface="Maven Pro"/>
                <a:sym typeface="Maven Pro"/>
              </a:defRPr>
            </a:lvl7pPr>
            <a:lvl8pPr lvl="7">
              <a:spcBef>
                <a:spcPts val="0"/>
              </a:spcBef>
              <a:buClr>
                <a:schemeClr val="dk2"/>
              </a:buClr>
              <a:buSzPct val="100000"/>
              <a:buFont typeface="Maven Pro"/>
              <a:buNone/>
              <a:defRPr b="1" sz="2800">
                <a:solidFill>
                  <a:schemeClr val="dk2"/>
                </a:solidFill>
                <a:latin typeface="Maven Pro"/>
                <a:ea typeface="Maven Pro"/>
                <a:cs typeface="Maven Pro"/>
                <a:sym typeface="Maven Pro"/>
              </a:defRPr>
            </a:lvl8pPr>
            <a:lvl9pPr lvl="8">
              <a:spcBef>
                <a:spcPts val="0"/>
              </a:spcBef>
              <a:buClr>
                <a:schemeClr val="dk2"/>
              </a:buClr>
              <a:buSzPct val="100000"/>
              <a:buFont typeface="Maven Pro"/>
              <a:buNone/>
              <a:defRPr b="1" sz="2800">
                <a:solidFill>
                  <a:schemeClr val="dk2"/>
                </a:solidFill>
                <a:latin typeface="Maven Pro"/>
                <a:ea typeface="Maven Pro"/>
                <a:cs typeface="Maven Pro"/>
                <a:sym typeface="Maven Pro"/>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dk2"/>
              </a:buClr>
              <a:buSzPct val="100000"/>
              <a:buFont typeface="Nunito"/>
              <a:buChar char="●"/>
              <a:defRPr sz="1300">
                <a:solidFill>
                  <a:schemeClr val="dk2"/>
                </a:solidFill>
                <a:latin typeface="Nunito"/>
                <a:ea typeface="Nunito"/>
                <a:cs typeface="Nunito"/>
                <a:sym typeface="Nunito"/>
              </a:defRPr>
            </a:lvl1pPr>
            <a:lvl2pPr lvl="1">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2pPr>
            <a:lvl3pPr lvl="2">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3pPr>
            <a:lvl4pPr lvl="3">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4pPr>
            <a:lvl5pPr lvl="4">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5pPr>
            <a:lvl6pPr lvl="5">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6pPr>
            <a:lvl7pPr lvl="6">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7pPr>
            <a:lvl8pPr lvl="7">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8pPr>
            <a:lvl9pPr lvl="8">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9pPr>
          </a:lstStyle>
          <a:p/>
        </p:txBody>
      </p:sp>
      <p:sp>
        <p:nvSpPr>
          <p:cNvPr id="8" name="Shape 8"/>
          <p:cNvSpPr txBox="1"/>
          <p:nvPr>
            <p:ph idx="12" type="sldNum"/>
          </p:nvPr>
        </p:nvSpPr>
        <p:spPr>
          <a:xfrm>
            <a:off x="8451046" y="4736975"/>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900">
                <a:solidFill>
                  <a:schemeClr val="dk2"/>
                </a:solidFill>
                <a:latin typeface="Nunito"/>
                <a:ea typeface="Nunito"/>
                <a:cs typeface="Nunito"/>
                <a:sym typeface="Nuni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slow">
    <p:push dir="r"/>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3.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7.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6.gi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hyperlink" Target="https://drive.google.com/file/d/0B_42AO7HElHMMnc5bFJrZUlZM3c/view" TargetMode="External"/><Relationship Id="rId4"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hyperlink" Target="https://drive.google.com/file/d/0B_42AO7HElHMbmk0NXA4SXVrVjg/view" TargetMode="External"/><Relationship Id="rId4" Type="http://schemas.openxmlformats.org/officeDocument/2006/relationships/image" Target="../media/image5.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drive.google.com/file/d/0B_42AO7HElHMX25MX0FKQTJqNjA/view" TargetMode="External"/><Relationship Id="rId4" Type="http://schemas.openxmlformats.org/officeDocument/2006/relationships/image" Target="../media/image8.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9.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Shape 277"/>
          <p:cNvSpPr txBox="1"/>
          <p:nvPr>
            <p:ph type="ctrTitle"/>
          </p:nvPr>
        </p:nvSpPr>
        <p:spPr>
          <a:xfrm>
            <a:off x="824000" y="1613812"/>
            <a:ext cx="4255500" cy="1872900"/>
          </a:xfrm>
          <a:prstGeom prst="rect">
            <a:avLst/>
          </a:prstGeom>
        </p:spPr>
        <p:txBody>
          <a:bodyPr anchorCtr="0" anchor="ctr" bIns="91425" lIns="91425" rIns="91425" wrap="square" tIns="91425">
            <a:noAutofit/>
          </a:bodyPr>
          <a:lstStyle/>
          <a:p>
            <a:pPr lvl="0">
              <a:spcBef>
                <a:spcPts val="0"/>
              </a:spcBef>
              <a:buNone/>
            </a:pPr>
            <a:r>
              <a:rPr lang="en"/>
              <a:t>Virtualization</a:t>
            </a:r>
          </a:p>
          <a:p>
            <a:pPr lvl="0">
              <a:spcBef>
                <a:spcPts val="0"/>
              </a:spcBef>
              <a:buNone/>
            </a:pPr>
            <a:r>
              <a:rPr lang="en"/>
              <a:t>Lecture 1</a:t>
            </a:r>
          </a:p>
        </p:txBody>
      </p:sp>
      <p:sp>
        <p:nvSpPr>
          <p:cNvPr id="278" name="Shape 278"/>
          <p:cNvSpPr txBox="1"/>
          <p:nvPr>
            <p:ph idx="1" type="subTitle"/>
          </p:nvPr>
        </p:nvSpPr>
        <p:spPr>
          <a:xfrm>
            <a:off x="824000" y="3596300"/>
            <a:ext cx="4255500" cy="695400"/>
          </a:xfrm>
          <a:prstGeom prst="rect">
            <a:avLst/>
          </a:prstGeom>
        </p:spPr>
        <p:txBody>
          <a:bodyPr anchorCtr="0" anchor="t" bIns="91425" lIns="91425" rIns="91425" wrap="square" tIns="91425">
            <a:noAutofit/>
          </a:bodyPr>
          <a:lstStyle/>
          <a:p>
            <a:pPr lvl="0">
              <a:spcBef>
                <a:spcPts val="0"/>
              </a:spcBef>
              <a:buNone/>
            </a:pPr>
            <a:r>
              <a:rPr lang="en"/>
              <a:t>By Corrina Alcoser</a:t>
            </a:r>
          </a:p>
        </p:txBody>
      </p:sp>
    </p:spTree>
  </p:cSld>
  <p:clrMapOvr>
    <a:masterClrMapping/>
  </p:clrMapOvr>
  <mc:AlternateContent>
    <mc:Choice Requires="p14">
      <p:transition spd="slow">
        <p14:prism dir="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Shape 329"/>
          <p:cNvSpPr txBox="1"/>
          <p:nvPr>
            <p:ph type="title"/>
          </p:nvPr>
        </p:nvSpPr>
        <p:spPr>
          <a:xfrm>
            <a:off x="1303800" y="185500"/>
            <a:ext cx="7030500" cy="11505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Type 2</a:t>
            </a:r>
            <a:r>
              <a:rPr lang="en" sz="4800">
                <a:solidFill>
                  <a:srgbClr val="FFFFFF"/>
                </a:solidFill>
              </a:rPr>
              <a:t> Hypervisors</a:t>
            </a:r>
          </a:p>
        </p:txBody>
      </p:sp>
      <p:sp>
        <p:nvSpPr>
          <p:cNvPr id="330" name="Shape 330"/>
          <p:cNvSpPr txBox="1"/>
          <p:nvPr>
            <p:ph idx="1" type="body"/>
          </p:nvPr>
        </p:nvSpPr>
        <p:spPr>
          <a:xfrm>
            <a:off x="1303800" y="1689450"/>
            <a:ext cx="7030500" cy="3209100"/>
          </a:xfrm>
          <a:prstGeom prst="rect">
            <a:avLst/>
          </a:prstGeom>
        </p:spPr>
        <p:txBody>
          <a:bodyPr anchorCtr="0" anchor="t" bIns="91425" lIns="91425" rIns="91425" wrap="square" tIns="91425">
            <a:noAutofit/>
          </a:bodyPr>
          <a:lstStyle/>
          <a:p>
            <a:pPr lvl="0" rtl="0">
              <a:spcBef>
                <a:spcPts val="0"/>
              </a:spcBef>
              <a:buNone/>
            </a:pPr>
            <a:r>
              <a:rPr lang="en" sz="2400">
                <a:solidFill>
                  <a:srgbClr val="FFFFFF"/>
                </a:solidFill>
              </a:rPr>
              <a:t>Installed on top of an OS, sometimes referred to as “Hosted” or “Application” Virtualization</a:t>
            </a:r>
          </a:p>
          <a:p>
            <a:pPr lvl="0" rtl="0">
              <a:spcBef>
                <a:spcPts val="0"/>
              </a:spcBef>
              <a:buNone/>
            </a:pPr>
            <a:r>
              <a:rPr lang="en" sz="2400">
                <a:solidFill>
                  <a:srgbClr val="FFFFFF"/>
                </a:solidFill>
              </a:rPr>
              <a:t>Examples:</a:t>
            </a:r>
          </a:p>
          <a:p>
            <a:pPr indent="-381000" lvl="0" marL="457200" rtl="0">
              <a:spcBef>
                <a:spcPts val="0"/>
              </a:spcBef>
              <a:buClr>
                <a:srgbClr val="FFFFFF"/>
              </a:buClr>
              <a:buSzPct val="100000"/>
            </a:pPr>
            <a:r>
              <a:rPr lang="en" sz="2400">
                <a:solidFill>
                  <a:srgbClr val="FFFFFF"/>
                </a:solidFill>
              </a:rPr>
              <a:t>Hyper-V</a:t>
            </a:r>
          </a:p>
          <a:p>
            <a:pPr indent="-381000" lvl="0" marL="457200" rtl="0">
              <a:spcBef>
                <a:spcPts val="0"/>
              </a:spcBef>
              <a:buClr>
                <a:srgbClr val="FFFFFF"/>
              </a:buClr>
              <a:buSzPct val="100000"/>
            </a:pPr>
            <a:r>
              <a:rPr lang="en" sz="2400">
                <a:solidFill>
                  <a:srgbClr val="FFFFFF"/>
                </a:solidFill>
              </a:rPr>
              <a:t>VMware Workstation</a:t>
            </a:r>
          </a:p>
          <a:p>
            <a:pPr indent="-381000" lvl="0" marL="457200" rtl="0">
              <a:spcBef>
                <a:spcPts val="0"/>
              </a:spcBef>
              <a:buClr>
                <a:srgbClr val="FFFFFF"/>
              </a:buClr>
              <a:buSzPct val="100000"/>
            </a:pPr>
            <a:r>
              <a:rPr lang="en" sz="2400">
                <a:solidFill>
                  <a:srgbClr val="FFFFFF"/>
                </a:solidFill>
              </a:rPr>
              <a:t> VMware Fusion</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sp>
        <p:nvSpPr>
          <p:cNvPr id="335" name="Shape 335"/>
          <p:cNvSpPr txBox="1"/>
          <p:nvPr>
            <p:ph type="title"/>
          </p:nvPr>
        </p:nvSpPr>
        <p:spPr>
          <a:xfrm>
            <a:off x="1303800" y="185500"/>
            <a:ext cx="7030500" cy="1533300"/>
          </a:xfrm>
          <a:prstGeom prst="rect">
            <a:avLst/>
          </a:prstGeom>
        </p:spPr>
        <p:txBody>
          <a:bodyPr anchorCtr="0" anchor="t" bIns="91425" lIns="91425" rIns="91425" wrap="square" tIns="91425">
            <a:noAutofit/>
          </a:bodyPr>
          <a:lstStyle/>
          <a:p>
            <a:pPr lvl="0" rtl="0">
              <a:spcBef>
                <a:spcPts val="0"/>
              </a:spcBef>
              <a:buNone/>
            </a:pPr>
            <a:r>
              <a:rPr lang="en" sz="4800">
                <a:solidFill>
                  <a:srgbClr val="FFFFFF"/>
                </a:solidFill>
              </a:rPr>
              <a:t>Reasons for using VM’s </a:t>
            </a:r>
          </a:p>
        </p:txBody>
      </p:sp>
      <p:sp>
        <p:nvSpPr>
          <p:cNvPr id="336" name="Shape 336"/>
          <p:cNvSpPr txBox="1"/>
          <p:nvPr>
            <p:ph idx="1" type="body"/>
          </p:nvPr>
        </p:nvSpPr>
        <p:spPr>
          <a:xfrm>
            <a:off x="1303800" y="1990050"/>
            <a:ext cx="7030500" cy="2541600"/>
          </a:xfrm>
          <a:prstGeom prst="rect">
            <a:avLst/>
          </a:prstGeom>
        </p:spPr>
        <p:txBody>
          <a:bodyPr anchorCtr="0" anchor="t" bIns="91425" lIns="91425" rIns="91425" wrap="square" tIns="91425">
            <a:noAutofit/>
          </a:bodyPr>
          <a:lstStyle/>
          <a:p>
            <a:pPr indent="-381000" lvl="0" marL="457200" rtl="0">
              <a:spcBef>
                <a:spcPts val="0"/>
              </a:spcBef>
              <a:buClr>
                <a:srgbClr val="FFFFFF"/>
              </a:buClr>
              <a:buSzPct val="100000"/>
            </a:pPr>
            <a:r>
              <a:rPr lang="en" sz="2400">
                <a:solidFill>
                  <a:srgbClr val="FFFFFF"/>
                </a:solidFill>
              </a:rPr>
              <a:t>Cheaper</a:t>
            </a:r>
          </a:p>
          <a:p>
            <a:pPr indent="-381000" lvl="0" marL="457200" rtl="0">
              <a:spcBef>
                <a:spcPts val="0"/>
              </a:spcBef>
              <a:buClr>
                <a:srgbClr val="FFFFFF"/>
              </a:buClr>
              <a:buSzPct val="100000"/>
            </a:pPr>
            <a:r>
              <a:rPr lang="en" sz="2400">
                <a:solidFill>
                  <a:srgbClr val="FFFFFF"/>
                </a:solidFill>
              </a:rPr>
              <a:t>More efficient</a:t>
            </a:r>
          </a:p>
          <a:p>
            <a:pPr indent="-381000" lvl="0" marL="457200" rtl="0">
              <a:spcBef>
                <a:spcPts val="0"/>
              </a:spcBef>
              <a:buClr>
                <a:srgbClr val="FFFFFF"/>
              </a:buClr>
              <a:buSzPct val="100000"/>
            </a:pPr>
            <a:r>
              <a:rPr lang="en" sz="2400">
                <a:solidFill>
                  <a:srgbClr val="FFFFFF"/>
                </a:solidFill>
              </a:rPr>
              <a:t>Management</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40" name="Shape 340"/>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Shape 345"/>
          <p:cNvSpPr txBox="1"/>
          <p:nvPr>
            <p:ph type="title"/>
          </p:nvPr>
        </p:nvSpPr>
        <p:spPr>
          <a:xfrm>
            <a:off x="1303800" y="185500"/>
            <a:ext cx="7030500" cy="1533300"/>
          </a:xfrm>
          <a:prstGeom prst="rect">
            <a:avLst/>
          </a:prstGeom>
        </p:spPr>
        <p:txBody>
          <a:bodyPr anchorCtr="0" anchor="t" bIns="91425" lIns="91425" rIns="91425" wrap="square" tIns="91425">
            <a:noAutofit/>
          </a:bodyPr>
          <a:lstStyle/>
          <a:p>
            <a:pPr lvl="0" rtl="0">
              <a:spcBef>
                <a:spcPts val="0"/>
              </a:spcBef>
              <a:buNone/>
            </a:pPr>
            <a:r>
              <a:rPr lang="en" sz="4800">
                <a:solidFill>
                  <a:srgbClr val="FFFFFF"/>
                </a:solidFill>
              </a:rPr>
              <a:t>Virtual Machine States</a:t>
            </a:r>
          </a:p>
        </p:txBody>
      </p:sp>
      <p:sp>
        <p:nvSpPr>
          <p:cNvPr id="346" name="Shape 346"/>
          <p:cNvSpPr txBox="1"/>
          <p:nvPr>
            <p:ph idx="1" type="body"/>
          </p:nvPr>
        </p:nvSpPr>
        <p:spPr>
          <a:xfrm>
            <a:off x="1303800" y="1990050"/>
            <a:ext cx="7030500" cy="2986500"/>
          </a:xfrm>
          <a:prstGeom prst="rect">
            <a:avLst/>
          </a:prstGeom>
        </p:spPr>
        <p:txBody>
          <a:bodyPr anchorCtr="0" anchor="t" bIns="91425" lIns="91425" rIns="91425" wrap="square" tIns="91425">
            <a:noAutofit/>
          </a:bodyPr>
          <a:lstStyle/>
          <a:p>
            <a:pPr indent="-381000" lvl="0" marL="457200" rtl="0">
              <a:spcBef>
                <a:spcPts val="0"/>
              </a:spcBef>
              <a:buClr>
                <a:srgbClr val="FFFFFF"/>
              </a:buClr>
              <a:buSzPct val="100000"/>
            </a:pPr>
            <a:r>
              <a:rPr lang="en" sz="2400">
                <a:solidFill>
                  <a:srgbClr val="FFFFFF"/>
                </a:solidFill>
              </a:rPr>
              <a:t>Suspended</a:t>
            </a:r>
          </a:p>
          <a:p>
            <a:pPr indent="-381000" lvl="0" marL="457200" rtl="0">
              <a:spcBef>
                <a:spcPts val="0"/>
              </a:spcBef>
              <a:buClr>
                <a:srgbClr val="FFFFFF"/>
              </a:buClr>
              <a:buSzPct val="100000"/>
            </a:pPr>
            <a:r>
              <a:rPr lang="en" sz="2400">
                <a:solidFill>
                  <a:srgbClr val="FFFFFF"/>
                </a:solidFill>
              </a:rPr>
              <a:t>Powered On</a:t>
            </a:r>
          </a:p>
          <a:p>
            <a:pPr indent="-381000" lvl="0" marL="457200" rtl="0">
              <a:spcBef>
                <a:spcPts val="0"/>
              </a:spcBef>
              <a:buClr>
                <a:srgbClr val="FFFFFF"/>
              </a:buClr>
              <a:buSzPct val="100000"/>
            </a:pPr>
            <a:r>
              <a:rPr lang="en" sz="2400">
                <a:solidFill>
                  <a:srgbClr val="FFFFFF"/>
                </a:solidFill>
              </a:rPr>
              <a:t>Powered Off</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Shape 351"/>
          <p:cNvSpPr txBox="1"/>
          <p:nvPr>
            <p:ph type="title"/>
          </p:nvPr>
        </p:nvSpPr>
        <p:spPr>
          <a:xfrm>
            <a:off x="1303800" y="185500"/>
            <a:ext cx="7030500" cy="9102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Suspended</a:t>
            </a:r>
          </a:p>
        </p:txBody>
      </p:sp>
      <p:sp>
        <p:nvSpPr>
          <p:cNvPr id="352" name="Shape 352"/>
          <p:cNvSpPr txBox="1"/>
          <p:nvPr>
            <p:ph idx="1" type="body"/>
          </p:nvPr>
        </p:nvSpPr>
        <p:spPr>
          <a:xfrm>
            <a:off x="1303800" y="1186975"/>
            <a:ext cx="7030500" cy="3855900"/>
          </a:xfrm>
          <a:prstGeom prst="rect">
            <a:avLst/>
          </a:prstGeom>
        </p:spPr>
        <p:txBody>
          <a:bodyPr anchorCtr="0" anchor="t" bIns="91425" lIns="91425" rIns="91425" wrap="square" tIns="91425">
            <a:noAutofit/>
          </a:bodyPr>
          <a:lstStyle/>
          <a:p>
            <a:pPr indent="-381000" lvl="0" marL="457200" rtl="0">
              <a:spcBef>
                <a:spcPts val="0"/>
              </a:spcBef>
              <a:buClr>
                <a:srgbClr val="FFFFFF"/>
              </a:buClr>
              <a:buSzPct val="100000"/>
            </a:pPr>
            <a:r>
              <a:rPr lang="en" sz="2400">
                <a:solidFill>
                  <a:srgbClr val="FFFFFF"/>
                </a:solidFill>
              </a:rPr>
              <a:t>During this state:</a:t>
            </a:r>
          </a:p>
          <a:p>
            <a:pPr indent="-381000" lvl="1" marL="914400" rtl="0">
              <a:spcBef>
                <a:spcPts val="0"/>
              </a:spcBef>
              <a:buClr>
                <a:srgbClr val="FFFFFF"/>
              </a:buClr>
              <a:buSzPct val="100000"/>
            </a:pPr>
            <a:r>
              <a:rPr lang="en" sz="2400">
                <a:solidFill>
                  <a:srgbClr val="FFFFFF"/>
                </a:solidFill>
              </a:rPr>
              <a:t>A (.vmss) file is created in the working directory and volatile memory is copied to it</a:t>
            </a:r>
          </a:p>
          <a:p>
            <a:pPr indent="-381000" lvl="1" marL="914400" rtl="0">
              <a:spcBef>
                <a:spcPts val="0"/>
              </a:spcBef>
              <a:buClr>
                <a:srgbClr val="FFFFFF"/>
              </a:buClr>
              <a:buSzPct val="100000"/>
            </a:pPr>
            <a:r>
              <a:rPr lang="en" sz="2400">
                <a:solidFill>
                  <a:srgbClr val="FFFFFF"/>
                </a:solidFill>
              </a:rPr>
              <a:t>Lastly the Guest system’s clock time is noted and stored in that file too then saved to disk</a:t>
            </a:r>
          </a:p>
          <a:p>
            <a:pPr indent="-381000" lvl="1" marL="914400" rtl="0">
              <a:spcBef>
                <a:spcPts val="0"/>
              </a:spcBef>
              <a:buClr>
                <a:srgbClr val="FFFFFF"/>
              </a:buClr>
              <a:buSzPct val="100000"/>
            </a:pPr>
            <a:r>
              <a:rPr lang="en" sz="2400">
                <a:solidFill>
                  <a:srgbClr val="FFFFFF"/>
                </a:solidFill>
              </a:rPr>
              <a:t>When the guest system(VM) is powered on again it copies the stuff save in the .vmss file back into the RAM allocated to the VM</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Shape 357"/>
          <p:cNvSpPr txBox="1"/>
          <p:nvPr>
            <p:ph type="title"/>
          </p:nvPr>
        </p:nvSpPr>
        <p:spPr>
          <a:xfrm>
            <a:off x="1303800" y="185500"/>
            <a:ext cx="7030500" cy="9834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Suspended</a:t>
            </a:r>
          </a:p>
        </p:txBody>
      </p:sp>
      <p:sp>
        <p:nvSpPr>
          <p:cNvPr id="358" name="Shape 358"/>
          <p:cNvSpPr txBox="1"/>
          <p:nvPr>
            <p:ph idx="1" type="body"/>
          </p:nvPr>
        </p:nvSpPr>
        <p:spPr>
          <a:xfrm>
            <a:off x="1303800" y="1533600"/>
            <a:ext cx="7030500" cy="2986500"/>
          </a:xfrm>
          <a:prstGeom prst="rect">
            <a:avLst/>
          </a:prstGeom>
        </p:spPr>
        <p:txBody>
          <a:bodyPr anchorCtr="0" anchor="t" bIns="91425" lIns="91425" rIns="91425" wrap="square" tIns="91425">
            <a:noAutofit/>
          </a:bodyPr>
          <a:lstStyle/>
          <a:p>
            <a:pPr indent="-381000" lvl="0" marL="457200" marR="0" rtl="0" algn="l">
              <a:lnSpc>
                <a:spcPct val="115000"/>
              </a:lnSpc>
              <a:spcBef>
                <a:spcPts val="0"/>
              </a:spcBef>
              <a:spcAft>
                <a:spcPts val="1600"/>
              </a:spcAft>
              <a:buClr>
                <a:srgbClr val="FFFFFF"/>
              </a:buClr>
              <a:buSzPct val="100000"/>
              <a:buFont typeface="Nunito"/>
            </a:pPr>
            <a:r>
              <a:rPr lang="en" sz="2400">
                <a:solidFill>
                  <a:srgbClr val="FFFFFF"/>
                </a:solidFill>
              </a:rPr>
              <a:t>Some VMware tools have hard and soft suspensions as well as resumes </a:t>
            </a:r>
          </a:p>
          <a:p>
            <a:pPr indent="-381000" lvl="0" marL="457200" marR="0" rtl="0" algn="l">
              <a:lnSpc>
                <a:spcPct val="115000"/>
              </a:lnSpc>
              <a:spcBef>
                <a:spcPts val="0"/>
              </a:spcBef>
              <a:spcAft>
                <a:spcPts val="1600"/>
              </a:spcAft>
              <a:buClr>
                <a:srgbClr val="FFFFFF"/>
              </a:buClr>
              <a:buSzPct val="100000"/>
            </a:pPr>
            <a:r>
              <a:rPr lang="en" sz="2400">
                <a:solidFill>
                  <a:srgbClr val="FFFFFF"/>
                </a:solidFill>
              </a:rPr>
              <a:t>Ex: </a:t>
            </a:r>
          </a:p>
          <a:p>
            <a:pPr indent="-381000" lvl="1" marL="914400" marR="0" rtl="0" algn="l">
              <a:lnSpc>
                <a:spcPct val="115000"/>
              </a:lnSpc>
              <a:spcBef>
                <a:spcPts val="0"/>
              </a:spcBef>
              <a:spcAft>
                <a:spcPts val="1600"/>
              </a:spcAft>
              <a:buClr>
                <a:srgbClr val="FFFFFF"/>
              </a:buClr>
              <a:buSzPct val="100000"/>
            </a:pPr>
            <a:r>
              <a:rPr lang="en" sz="2400">
                <a:solidFill>
                  <a:srgbClr val="FFFFFF"/>
                </a:solidFill>
              </a:rPr>
              <a:t>Worksation</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Shape 363"/>
          <p:cNvSpPr txBox="1"/>
          <p:nvPr>
            <p:ph type="title"/>
          </p:nvPr>
        </p:nvSpPr>
        <p:spPr>
          <a:xfrm>
            <a:off x="1303800" y="185500"/>
            <a:ext cx="7030500" cy="9834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Powered On</a:t>
            </a:r>
          </a:p>
        </p:txBody>
      </p:sp>
      <p:sp>
        <p:nvSpPr>
          <p:cNvPr id="364" name="Shape 364"/>
          <p:cNvSpPr txBox="1"/>
          <p:nvPr>
            <p:ph idx="1" type="body"/>
          </p:nvPr>
        </p:nvSpPr>
        <p:spPr>
          <a:xfrm>
            <a:off x="1303800" y="1533600"/>
            <a:ext cx="7030500" cy="3464400"/>
          </a:xfrm>
          <a:prstGeom prst="rect">
            <a:avLst/>
          </a:prstGeom>
        </p:spPr>
        <p:txBody>
          <a:bodyPr anchorCtr="0" anchor="t" bIns="91425" lIns="91425" rIns="91425" wrap="square" tIns="91425">
            <a:noAutofit/>
          </a:bodyPr>
          <a:lstStyle/>
          <a:p>
            <a:pPr indent="-381000" lvl="0" marL="457200" marR="0" rtl="0" algn="l">
              <a:lnSpc>
                <a:spcPct val="115000"/>
              </a:lnSpc>
              <a:spcBef>
                <a:spcPts val="0"/>
              </a:spcBef>
              <a:spcAft>
                <a:spcPts val="1600"/>
              </a:spcAft>
              <a:buClr>
                <a:srgbClr val="FFFFFF"/>
              </a:buClr>
              <a:buSzPct val="100000"/>
              <a:buFont typeface="Nunito"/>
            </a:pPr>
            <a:r>
              <a:rPr lang="en" sz="2400">
                <a:solidFill>
                  <a:srgbClr val="FFFFFF"/>
                </a:solidFill>
              </a:rPr>
              <a:t>Turns on guest OS</a:t>
            </a:r>
          </a:p>
          <a:p>
            <a:pPr indent="-381000" lvl="0" marL="457200" marR="0" rtl="0" algn="l">
              <a:lnSpc>
                <a:spcPct val="115000"/>
              </a:lnSpc>
              <a:spcBef>
                <a:spcPts val="0"/>
              </a:spcBef>
              <a:spcAft>
                <a:spcPts val="1600"/>
              </a:spcAft>
              <a:buClr>
                <a:srgbClr val="FFFFFF"/>
              </a:buClr>
              <a:buSzPct val="100000"/>
            </a:pPr>
            <a:r>
              <a:rPr lang="en" sz="2400">
                <a:solidFill>
                  <a:srgbClr val="FFFFFF"/>
                </a:solidFill>
              </a:rPr>
              <a:t>During this time system resources are allocated to the current running VM’s</a:t>
            </a:r>
          </a:p>
          <a:p>
            <a:pPr indent="-381000" lvl="0" marL="457200" marR="0" rtl="0" algn="l">
              <a:lnSpc>
                <a:spcPct val="115000"/>
              </a:lnSpc>
              <a:spcBef>
                <a:spcPts val="0"/>
              </a:spcBef>
              <a:spcAft>
                <a:spcPts val="1600"/>
              </a:spcAft>
              <a:buClr>
                <a:srgbClr val="FFFFFF"/>
              </a:buClr>
              <a:buSzPct val="100000"/>
            </a:pPr>
            <a:r>
              <a:rPr lang="en" sz="2400">
                <a:solidFill>
                  <a:srgbClr val="FFFFFF"/>
                </a:solidFill>
              </a:rPr>
              <a:t>This is when CPU scheduling starts</a:t>
            </a:r>
          </a:p>
          <a:p>
            <a:pPr indent="-381000" lvl="0" marL="457200" marR="0" rtl="0" algn="l">
              <a:lnSpc>
                <a:spcPct val="115000"/>
              </a:lnSpc>
              <a:spcBef>
                <a:spcPts val="0"/>
              </a:spcBef>
              <a:spcAft>
                <a:spcPts val="1600"/>
              </a:spcAft>
              <a:buClr>
                <a:srgbClr val="FFFFFF"/>
              </a:buClr>
              <a:buSzPct val="100000"/>
            </a:pPr>
            <a:r>
              <a:rPr lang="en" sz="2400">
                <a:solidFill>
                  <a:srgbClr val="FFFFFF"/>
                </a:solidFill>
              </a:rPr>
              <a:t>5 milliseconds is longest a VM can hold a resource. (will only use full time in high volume environments)</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Shape 369"/>
          <p:cNvSpPr txBox="1"/>
          <p:nvPr>
            <p:ph type="title"/>
          </p:nvPr>
        </p:nvSpPr>
        <p:spPr>
          <a:xfrm>
            <a:off x="1303800" y="185500"/>
            <a:ext cx="7030500" cy="9834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Powered Off</a:t>
            </a:r>
          </a:p>
        </p:txBody>
      </p:sp>
      <p:sp>
        <p:nvSpPr>
          <p:cNvPr id="370" name="Shape 370"/>
          <p:cNvSpPr txBox="1"/>
          <p:nvPr>
            <p:ph idx="1" type="body"/>
          </p:nvPr>
        </p:nvSpPr>
        <p:spPr>
          <a:xfrm>
            <a:off x="1303800" y="1533600"/>
            <a:ext cx="7030500" cy="3464400"/>
          </a:xfrm>
          <a:prstGeom prst="rect">
            <a:avLst/>
          </a:prstGeom>
        </p:spPr>
        <p:txBody>
          <a:bodyPr anchorCtr="0" anchor="t" bIns="91425" lIns="91425" rIns="91425" wrap="square" tIns="91425">
            <a:noAutofit/>
          </a:bodyPr>
          <a:lstStyle/>
          <a:p>
            <a:pPr indent="-381000" lvl="0" marL="457200" marR="0" rtl="0" algn="l">
              <a:lnSpc>
                <a:spcPct val="115000"/>
              </a:lnSpc>
              <a:spcBef>
                <a:spcPts val="0"/>
              </a:spcBef>
              <a:spcAft>
                <a:spcPts val="1600"/>
              </a:spcAft>
              <a:buClr>
                <a:srgbClr val="FFFFFF"/>
              </a:buClr>
              <a:buSzPct val="100000"/>
            </a:pPr>
            <a:r>
              <a:rPr lang="en" sz="2400">
                <a:solidFill>
                  <a:srgbClr val="FFFFFF"/>
                </a:solidFill>
              </a:rPr>
              <a:t>Guest OS is powered off and all resources are released</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Shape 375"/>
          <p:cNvSpPr txBox="1"/>
          <p:nvPr>
            <p:ph type="title"/>
          </p:nvPr>
        </p:nvSpPr>
        <p:spPr>
          <a:xfrm>
            <a:off x="1303800" y="118425"/>
            <a:ext cx="7030500" cy="9834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Orphaned VM’s</a:t>
            </a:r>
          </a:p>
        </p:txBody>
      </p:sp>
      <p:sp>
        <p:nvSpPr>
          <p:cNvPr id="376" name="Shape 376"/>
          <p:cNvSpPr txBox="1"/>
          <p:nvPr>
            <p:ph idx="1" type="body"/>
          </p:nvPr>
        </p:nvSpPr>
        <p:spPr>
          <a:xfrm>
            <a:off x="1303800" y="1533600"/>
            <a:ext cx="7030500" cy="3464400"/>
          </a:xfrm>
          <a:prstGeom prst="rect">
            <a:avLst/>
          </a:prstGeom>
        </p:spPr>
        <p:txBody>
          <a:bodyPr anchorCtr="0" anchor="t" bIns="91425" lIns="91425" rIns="91425" wrap="square" tIns="91425">
            <a:noAutofit/>
          </a:bodyPr>
          <a:lstStyle/>
          <a:p>
            <a:pPr indent="-381000" lvl="0" marL="457200" marR="0" rtl="0" algn="l">
              <a:lnSpc>
                <a:spcPct val="115000"/>
              </a:lnSpc>
              <a:spcBef>
                <a:spcPts val="0"/>
              </a:spcBef>
              <a:spcAft>
                <a:spcPts val="1600"/>
              </a:spcAft>
              <a:buClr>
                <a:srgbClr val="FFFFFF"/>
              </a:buClr>
              <a:buSzPct val="100000"/>
            </a:pPr>
            <a:r>
              <a:rPr lang="en" sz="2400">
                <a:solidFill>
                  <a:srgbClr val="FFFFFF"/>
                </a:solidFill>
              </a:rPr>
              <a:t>Not a true state</a:t>
            </a:r>
          </a:p>
          <a:p>
            <a:pPr indent="-381000" lvl="0" marL="457200" marR="0" rtl="0" algn="l">
              <a:lnSpc>
                <a:spcPct val="115000"/>
              </a:lnSpc>
              <a:spcBef>
                <a:spcPts val="0"/>
              </a:spcBef>
              <a:spcAft>
                <a:spcPts val="1600"/>
              </a:spcAft>
              <a:buClr>
                <a:srgbClr val="FFFFFF"/>
              </a:buClr>
              <a:buSzPct val="100000"/>
            </a:pPr>
            <a:r>
              <a:rPr lang="en" sz="2400">
                <a:solidFill>
                  <a:srgbClr val="FFFFFF"/>
                </a:solidFill>
              </a:rPr>
              <a:t>All this means that the hypervisor cannot access the:</a:t>
            </a:r>
          </a:p>
          <a:p>
            <a:pPr indent="-381000" lvl="1" marL="914400" marR="0" rtl="0" algn="l">
              <a:lnSpc>
                <a:spcPct val="115000"/>
              </a:lnSpc>
              <a:spcBef>
                <a:spcPts val="0"/>
              </a:spcBef>
              <a:spcAft>
                <a:spcPts val="1600"/>
              </a:spcAft>
              <a:buClr>
                <a:srgbClr val="FFFFFF"/>
              </a:buClr>
              <a:buSzPct val="100000"/>
            </a:pPr>
            <a:r>
              <a:rPr lang="en" sz="2400">
                <a:solidFill>
                  <a:srgbClr val="FFFFFF"/>
                </a:solidFill>
              </a:rPr>
              <a:t>* .vmdk file</a:t>
            </a:r>
          </a:p>
          <a:p>
            <a:pPr indent="-381000" lvl="1" marL="914400" marR="0" rtl="0" algn="l">
              <a:lnSpc>
                <a:spcPct val="115000"/>
              </a:lnSpc>
              <a:spcBef>
                <a:spcPts val="0"/>
              </a:spcBef>
              <a:spcAft>
                <a:spcPts val="1600"/>
              </a:spcAft>
              <a:buClr>
                <a:srgbClr val="FFFFFF"/>
              </a:buClr>
              <a:buSzPct val="100000"/>
            </a:pPr>
            <a:r>
              <a:rPr lang="en" sz="2400">
                <a:solidFill>
                  <a:srgbClr val="FFFFFF"/>
                </a:solidFill>
              </a:rPr>
              <a:t>* .vmx file</a:t>
            </a:r>
          </a:p>
          <a:p>
            <a:pPr indent="-381000" lvl="1" marL="914400" marR="0" rtl="0" algn="l">
              <a:lnSpc>
                <a:spcPct val="115000"/>
              </a:lnSpc>
              <a:spcBef>
                <a:spcPts val="0"/>
              </a:spcBef>
              <a:spcAft>
                <a:spcPts val="1600"/>
              </a:spcAft>
              <a:buClr>
                <a:srgbClr val="FFFFFF"/>
              </a:buClr>
              <a:buSzPct val="100000"/>
            </a:pPr>
            <a:r>
              <a:rPr lang="en" sz="2400">
                <a:solidFill>
                  <a:srgbClr val="FFFFFF"/>
                </a:solidFill>
              </a:rPr>
              <a:t>* .vmxf</a:t>
            </a:r>
          </a:p>
          <a:p>
            <a:pPr lvl="0" marR="0" rtl="0" algn="l">
              <a:lnSpc>
                <a:spcPct val="115000"/>
              </a:lnSpc>
              <a:spcBef>
                <a:spcPts val="0"/>
              </a:spcBef>
              <a:spcAft>
                <a:spcPts val="1600"/>
              </a:spcAft>
              <a:buNone/>
            </a:pPr>
            <a:r>
              <a:t/>
            </a:r>
            <a:endParaRPr sz="24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Shape 381"/>
          <p:cNvSpPr txBox="1"/>
          <p:nvPr>
            <p:ph type="title"/>
          </p:nvPr>
        </p:nvSpPr>
        <p:spPr>
          <a:xfrm>
            <a:off x="491975" y="185500"/>
            <a:ext cx="8408400" cy="14805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What causes Orphaned VM’s?</a:t>
            </a:r>
          </a:p>
        </p:txBody>
      </p:sp>
      <p:sp>
        <p:nvSpPr>
          <p:cNvPr id="382" name="Shape 382"/>
          <p:cNvSpPr txBox="1"/>
          <p:nvPr>
            <p:ph idx="1" type="body"/>
          </p:nvPr>
        </p:nvSpPr>
        <p:spPr>
          <a:xfrm>
            <a:off x="1259075" y="2415200"/>
            <a:ext cx="7030500" cy="2274000"/>
          </a:xfrm>
          <a:prstGeom prst="rect">
            <a:avLst/>
          </a:prstGeom>
        </p:spPr>
        <p:txBody>
          <a:bodyPr anchorCtr="0" anchor="t" bIns="91425" lIns="91425" rIns="91425" wrap="square" tIns="91425">
            <a:noAutofit/>
          </a:bodyPr>
          <a:lstStyle/>
          <a:p>
            <a:pPr indent="-381000" lvl="0" marL="457200" rtl="0">
              <a:spcBef>
                <a:spcPts val="0"/>
              </a:spcBef>
              <a:buClr>
                <a:srgbClr val="FFFFFF"/>
              </a:buClr>
              <a:buSzPct val="100000"/>
            </a:pPr>
            <a:r>
              <a:rPr lang="en" sz="2400">
                <a:solidFill>
                  <a:schemeClr val="lt1"/>
                </a:solidFill>
              </a:rPr>
              <a:t>The hypervisor is not up to date with the datastore</a:t>
            </a:r>
          </a:p>
          <a:p>
            <a:pPr indent="-381000" lvl="0" marL="457200" marR="0" rtl="0" algn="l">
              <a:lnSpc>
                <a:spcPct val="115000"/>
              </a:lnSpc>
              <a:spcBef>
                <a:spcPts val="0"/>
              </a:spcBef>
              <a:spcAft>
                <a:spcPts val="1600"/>
              </a:spcAft>
              <a:buClr>
                <a:srgbClr val="FFFFFF"/>
              </a:buClr>
              <a:buSzPct val="100000"/>
            </a:pPr>
            <a:r>
              <a:rPr lang="en" sz="2400">
                <a:solidFill>
                  <a:srgbClr val="FFFFFF"/>
                </a:solidFill>
              </a:rPr>
              <a:t> File is no longer there</a:t>
            </a:r>
          </a:p>
          <a:p>
            <a:pPr indent="-381000" lvl="0" marL="457200" marR="0" rtl="0" algn="l">
              <a:lnSpc>
                <a:spcPct val="115000"/>
              </a:lnSpc>
              <a:spcBef>
                <a:spcPts val="0"/>
              </a:spcBef>
              <a:spcAft>
                <a:spcPts val="1600"/>
              </a:spcAft>
              <a:buClr>
                <a:srgbClr val="FFFFFF"/>
              </a:buClr>
              <a:buSzPct val="100000"/>
            </a:pPr>
            <a:r>
              <a:rPr lang="en" sz="2400">
                <a:solidFill>
                  <a:srgbClr val="FFFFFF"/>
                </a:solidFill>
              </a:rPr>
              <a:t>The image is corrupted</a:t>
            </a:r>
          </a:p>
          <a:p>
            <a:pPr lvl="0" marR="0" rtl="0" algn="l">
              <a:lnSpc>
                <a:spcPct val="115000"/>
              </a:lnSpc>
              <a:spcBef>
                <a:spcPts val="0"/>
              </a:spcBef>
              <a:spcAft>
                <a:spcPts val="1600"/>
              </a:spcAft>
              <a:buNone/>
            </a:pPr>
            <a:r>
              <a:t/>
            </a:r>
            <a:endParaRPr sz="24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Shape 283"/>
          <p:cNvSpPr txBox="1"/>
          <p:nvPr>
            <p:ph type="title"/>
          </p:nvPr>
        </p:nvSpPr>
        <p:spPr>
          <a:xfrm>
            <a:off x="1303800" y="598575"/>
            <a:ext cx="7030500" cy="999300"/>
          </a:xfrm>
          <a:prstGeom prst="rect">
            <a:avLst/>
          </a:prstGeom>
        </p:spPr>
        <p:txBody>
          <a:bodyPr anchorCtr="0" anchor="t" bIns="91425" lIns="91425" rIns="91425" wrap="square" tIns="91425">
            <a:noAutofit/>
          </a:bodyPr>
          <a:lstStyle/>
          <a:p>
            <a:pPr lvl="0" rtl="0">
              <a:spcBef>
                <a:spcPts val="0"/>
              </a:spcBef>
              <a:buNone/>
            </a:pPr>
            <a:r>
              <a:rPr lang="en" sz="4800">
                <a:solidFill>
                  <a:srgbClr val="FFFFFF"/>
                </a:solidFill>
              </a:rPr>
              <a:t>What is virtualization?</a:t>
            </a:r>
          </a:p>
        </p:txBody>
      </p:sp>
      <p:sp>
        <p:nvSpPr>
          <p:cNvPr id="284" name="Shape 284"/>
          <p:cNvSpPr txBox="1"/>
          <p:nvPr>
            <p:ph idx="1" type="body"/>
          </p:nvPr>
        </p:nvSpPr>
        <p:spPr>
          <a:xfrm>
            <a:off x="1303800" y="1990050"/>
            <a:ext cx="7030500" cy="2541600"/>
          </a:xfrm>
          <a:prstGeom prst="rect">
            <a:avLst/>
          </a:prstGeom>
        </p:spPr>
        <p:txBody>
          <a:bodyPr anchorCtr="0" anchor="t" bIns="91425" lIns="91425" rIns="91425" wrap="square" tIns="91425">
            <a:noAutofit/>
          </a:bodyPr>
          <a:lstStyle/>
          <a:p>
            <a:pPr indent="-381000" lvl="0" marL="457200" rtl="0">
              <a:spcBef>
                <a:spcPts val="0"/>
              </a:spcBef>
              <a:buClr>
                <a:srgbClr val="FFFFFF"/>
              </a:buClr>
              <a:buSzPct val="100000"/>
            </a:pPr>
            <a:r>
              <a:rPr lang="en" sz="2400">
                <a:solidFill>
                  <a:srgbClr val="FFFFFF"/>
                </a:solidFill>
              </a:rPr>
              <a:t>In computing, virtualization is when a framework divides the resource(s) into one or more execution environments.</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6" name="Shape 386"/>
        <p:cNvGrpSpPr/>
        <p:nvPr/>
      </p:nvGrpSpPr>
      <p:grpSpPr>
        <a:xfrm>
          <a:off x="0" y="0"/>
          <a:ext cx="0" cy="0"/>
          <a:chOff x="0" y="0"/>
          <a:chExt cx="0" cy="0"/>
        </a:xfrm>
      </p:grpSpPr>
      <p:sp>
        <p:nvSpPr>
          <p:cNvPr id="387" name="Shape 387"/>
          <p:cNvSpPr txBox="1"/>
          <p:nvPr>
            <p:ph type="title"/>
          </p:nvPr>
        </p:nvSpPr>
        <p:spPr>
          <a:xfrm>
            <a:off x="367800" y="163125"/>
            <a:ext cx="8408400" cy="11676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Critical Files For VM’s</a:t>
            </a:r>
          </a:p>
        </p:txBody>
      </p:sp>
      <p:sp>
        <p:nvSpPr>
          <p:cNvPr id="388" name="Shape 388"/>
          <p:cNvSpPr txBox="1"/>
          <p:nvPr>
            <p:ph idx="1" type="body"/>
          </p:nvPr>
        </p:nvSpPr>
        <p:spPr>
          <a:xfrm>
            <a:off x="1056750" y="1576575"/>
            <a:ext cx="7030500" cy="2274000"/>
          </a:xfrm>
          <a:prstGeom prst="rect">
            <a:avLst/>
          </a:prstGeom>
        </p:spPr>
        <p:txBody>
          <a:bodyPr anchorCtr="0" anchor="t" bIns="91425" lIns="91425" rIns="91425" wrap="square" tIns="91425">
            <a:noAutofit/>
          </a:bodyPr>
          <a:lstStyle/>
          <a:p>
            <a:pPr indent="-381000" lvl="0" marL="457200" rtl="0">
              <a:lnSpc>
                <a:spcPct val="150000"/>
              </a:lnSpc>
              <a:spcBef>
                <a:spcPts val="0"/>
              </a:spcBef>
              <a:buClr>
                <a:schemeClr val="lt1"/>
              </a:buClr>
              <a:buSzPct val="100000"/>
            </a:pPr>
            <a:r>
              <a:rPr lang="en" sz="2400">
                <a:solidFill>
                  <a:schemeClr val="lt1"/>
                </a:solidFill>
              </a:rPr>
              <a:t>* .vmdk file</a:t>
            </a:r>
          </a:p>
          <a:p>
            <a:pPr indent="-381000" lvl="0" marL="457200" rtl="0">
              <a:lnSpc>
                <a:spcPct val="150000"/>
              </a:lnSpc>
              <a:spcBef>
                <a:spcPts val="0"/>
              </a:spcBef>
              <a:buClr>
                <a:schemeClr val="lt1"/>
              </a:buClr>
              <a:buSzPct val="100000"/>
            </a:pPr>
            <a:r>
              <a:rPr lang="en" sz="2400">
                <a:solidFill>
                  <a:schemeClr val="lt1"/>
                </a:solidFill>
              </a:rPr>
              <a:t>* .vmx file</a:t>
            </a:r>
          </a:p>
          <a:p>
            <a:pPr indent="-381000" lvl="0" marL="457200" rtl="0">
              <a:lnSpc>
                <a:spcPct val="150000"/>
              </a:lnSpc>
              <a:spcBef>
                <a:spcPts val="0"/>
              </a:spcBef>
              <a:buClr>
                <a:schemeClr val="lt1"/>
              </a:buClr>
              <a:buSzPct val="100000"/>
            </a:pPr>
            <a:r>
              <a:rPr lang="en" sz="2400">
                <a:solidFill>
                  <a:schemeClr val="lt1"/>
                </a:solidFill>
              </a:rPr>
              <a:t>* .vmxf file</a:t>
            </a:r>
          </a:p>
          <a:p>
            <a:pPr lvl="0" marR="0" rtl="0" algn="l">
              <a:lnSpc>
                <a:spcPct val="115000"/>
              </a:lnSpc>
              <a:spcBef>
                <a:spcPts val="0"/>
              </a:spcBef>
              <a:spcAft>
                <a:spcPts val="1600"/>
              </a:spcAft>
              <a:buNone/>
            </a:pPr>
            <a:r>
              <a:t/>
            </a:r>
            <a:endParaRPr sz="24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2" name="Shape 392"/>
        <p:cNvGrpSpPr/>
        <p:nvPr/>
      </p:nvGrpSpPr>
      <p:grpSpPr>
        <a:xfrm>
          <a:off x="0" y="0"/>
          <a:ext cx="0" cy="0"/>
          <a:chOff x="0" y="0"/>
          <a:chExt cx="0" cy="0"/>
        </a:xfrm>
      </p:grpSpPr>
      <p:sp>
        <p:nvSpPr>
          <p:cNvPr id="393" name="Shape 393"/>
          <p:cNvSpPr txBox="1"/>
          <p:nvPr>
            <p:ph type="title"/>
          </p:nvPr>
        </p:nvSpPr>
        <p:spPr>
          <a:xfrm>
            <a:off x="367800" y="84850"/>
            <a:ext cx="8408400" cy="8991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Virtual Disk Files</a:t>
            </a:r>
          </a:p>
        </p:txBody>
      </p:sp>
      <p:sp>
        <p:nvSpPr>
          <p:cNvPr id="394" name="Shape 394"/>
          <p:cNvSpPr txBox="1"/>
          <p:nvPr>
            <p:ph idx="1" type="body"/>
          </p:nvPr>
        </p:nvSpPr>
        <p:spPr>
          <a:xfrm>
            <a:off x="944900" y="1162850"/>
            <a:ext cx="7030500" cy="3745800"/>
          </a:xfrm>
          <a:prstGeom prst="rect">
            <a:avLst/>
          </a:prstGeom>
        </p:spPr>
        <p:txBody>
          <a:bodyPr anchorCtr="0" anchor="t" bIns="91425" lIns="91425" rIns="91425" wrap="square" tIns="91425">
            <a:noAutofit/>
          </a:bodyPr>
          <a:lstStyle/>
          <a:p>
            <a:pPr indent="-381000" lvl="0" marL="457200" rtl="0">
              <a:lnSpc>
                <a:spcPct val="150000"/>
              </a:lnSpc>
              <a:spcBef>
                <a:spcPts val="0"/>
              </a:spcBef>
              <a:buClr>
                <a:schemeClr val="lt1"/>
              </a:buClr>
              <a:buSzPct val="100000"/>
            </a:pPr>
            <a:r>
              <a:rPr lang="en" sz="2400">
                <a:solidFill>
                  <a:schemeClr val="lt1"/>
                </a:solidFill>
              </a:rPr>
              <a:t>A virtual disk:</a:t>
            </a:r>
            <a:r>
              <a:rPr lang="en" sz="2400">
                <a:solidFill>
                  <a:schemeClr val="lt1"/>
                </a:solidFill>
              </a:rPr>
              <a:t> hides a physical storage layer from the virtual machine’s operating system. It also acts as a medium for getting the hypervisor to allocate disk resources to meet the specifications it has</a:t>
            </a:r>
          </a:p>
          <a:p>
            <a:pPr indent="-342900" lvl="0" marL="457200" rtl="0">
              <a:lnSpc>
                <a:spcPct val="150000"/>
              </a:lnSpc>
              <a:spcBef>
                <a:spcPts val="0"/>
              </a:spcBef>
              <a:buClr>
                <a:schemeClr val="lt1"/>
              </a:buClr>
              <a:buSzPct val="100000"/>
            </a:pPr>
            <a:r>
              <a:rPr lang="en" sz="1800">
                <a:solidFill>
                  <a:schemeClr val="lt1"/>
                </a:solidFill>
              </a:rPr>
              <a:t>This allows you to run VM’s with operating systems that are not certified for specific storage equipment.</a:t>
            </a:r>
          </a:p>
          <a:p>
            <a:pPr lvl="0" rtl="0">
              <a:lnSpc>
                <a:spcPct val="150000"/>
              </a:lnSpc>
              <a:spcBef>
                <a:spcPts val="0"/>
              </a:spcBef>
              <a:buNone/>
            </a:pPr>
            <a:r>
              <a:t/>
            </a:r>
            <a:endParaRPr sz="2400">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8" name="Shape 398"/>
        <p:cNvGrpSpPr/>
        <p:nvPr/>
      </p:nvGrpSpPr>
      <p:grpSpPr>
        <a:xfrm>
          <a:off x="0" y="0"/>
          <a:ext cx="0" cy="0"/>
          <a:chOff x="0" y="0"/>
          <a:chExt cx="0" cy="0"/>
        </a:xfrm>
      </p:grpSpPr>
      <p:sp>
        <p:nvSpPr>
          <p:cNvPr id="399" name="Shape 399"/>
          <p:cNvSpPr txBox="1"/>
          <p:nvPr>
            <p:ph type="title"/>
          </p:nvPr>
        </p:nvSpPr>
        <p:spPr>
          <a:xfrm>
            <a:off x="367800" y="84850"/>
            <a:ext cx="8408400" cy="9663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Virtual Disk Files</a:t>
            </a:r>
          </a:p>
        </p:txBody>
      </p:sp>
      <p:sp>
        <p:nvSpPr>
          <p:cNvPr id="400" name="Shape 400"/>
          <p:cNvSpPr txBox="1"/>
          <p:nvPr>
            <p:ph idx="1" type="body"/>
          </p:nvPr>
        </p:nvSpPr>
        <p:spPr>
          <a:xfrm>
            <a:off x="1000825" y="1229950"/>
            <a:ext cx="7030500" cy="3913500"/>
          </a:xfrm>
          <a:prstGeom prst="rect">
            <a:avLst/>
          </a:prstGeom>
        </p:spPr>
        <p:txBody>
          <a:bodyPr anchorCtr="0" anchor="t" bIns="91425" lIns="91425" rIns="91425" wrap="square" tIns="91425">
            <a:noAutofit/>
          </a:bodyPr>
          <a:lstStyle/>
          <a:p>
            <a:pPr indent="-381000" lvl="0" marL="457200" rtl="0">
              <a:lnSpc>
                <a:spcPct val="150000"/>
              </a:lnSpc>
              <a:spcBef>
                <a:spcPts val="0"/>
              </a:spcBef>
              <a:buClr>
                <a:schemeClr val="lt1"/>
              </a:buClr>
              <a:buSzPct val="100000"/>
            </a:pPr>
            <a:r>
              <a:rPr lang="en" sz="2400">
                <a:solidFill>
                  <a:schemeClr val="lt1"/>
                </a:solidFill>
              </a:rPr>
              <a:t>These have the * .vmdk and *-flat.vmdk file extension</a:t>
            </a:r>
          </a:p>
          <a:p>
            <a:pPr indent="-381000" lvl="0" marL="457200" rtl="0">
              <a:lnSpc>
                <a:spcPct val="150000"/>
              </a:lnSpc>
              <a:spcBef>
                <a:spcPts val="0"/>
              </a:spcBef>
              <a:buClr>
                <a:schemeClr val="lt1"/>
              </a:buClr>
              <a:buSzPct val="100000"/>
            </a:pPr>
            <a:r>
              <a:rPr lang="en" sz="2400">
                <a:solidFill>
                  <a:schemeClr val="lt1"/>
                </a:solidFill>
              </a:rPr>
              <a:t>* .vmdk:</a:t>
            </a:r>
          </a:p>
          <a:p>
            <a:pPr indent="-381000" lvl="1" marL="914400" rtl="0">
              <a:lnSpc>
                <a:spcPct val="150000"/>
              </a:lnSpc>
              <a:spcBef>
                <a:spcPts val="0"/>
              </a:spcBef>
              <a:buClr>
                <a:schemeClr val="lt1"/>
              </a:buClr>
              <a:buSzPct val="100000"/>
            </a:pPr>
            <a:r>
              <a:rPr lang="en" sz="2400">
                <a:solidFill>
                  <a:schemeClr val="lt1"/>
                </a:solidFill>
              </a:rPr>
              <a:t>Updates as disk is utilized</a:t>
            </a:r>
          </a:p>
          <a:p>
            <a:pPr indent="-381000" lvl="0" marL="457200" rtl="0">
              <a:lnSpc>
                <a:spcPct val="150000"/>
              </a:lnSpc>
              <a:spcBef>
                <a:spcPts val="0"/>
              </a:spcBef>
              <a:buClr>
                <a:schemeClr val="lt1"/>
              </a:buClr>
              <a:buSzPct val="100000"/>
            </a:pPr>
            <a:r>
              <a:rPr lang="en" sz="2400">
                <a:solidFill>
                  <a:schemeClr val="lt1"/>
                </a:solidFill>
              </a:rPr>
              <a:t>*-flat.vmdk:</a:t>
            </a:r>
          </a:p>
          <a:p>
            <a:pPr indent="-381000" lvl="1" marL="914400" rtl="0">
              <a:lnSpc>
                <a:spcPct val="150000"/>
              </a:lnSpc>
              <a:spcBef>
                <a:spcPts val="0"/>
              </a:spcBef>
              <a:buClr>
                <a:schemeClr val="lt1"/>
              </a:buClr>
              <a:buSzPct val="100000"/>
            </a:pPr>
            <a:r>
              <a:rPr lang="en" sz="2400">
                <a:solidFill>
                  <a:schemeClr val="lt1"/>
                </a:solidFill>
              </a:rPr>
              <a:t>Are p</a:t>
            </a:r>
            <a:r>
              <a:rPr lang="en" sz="2400">
                <a:solidFill>
                  <a:schemeClr val="lt1"/>
                </a:solidFill>
              </a:rPr>
              <a:t>reallocated virtual disk</a:t>
            </a:r>
          </a:p>
          <a:p>
            <a:pPr indent="-381000" lvl="1" marL="914400" rtl="0">
              <a:lnSpc>
                <a:spcPct val="150000"/>
              </a:lnSpc>
              <a:spcBef>
                <a:spcPts val="0"/>
              </a:spcBef>
              <a:buClr>
                <a:schemeClr val="lt1"/>
              </a:buClr>
              <a:buSzPct val="100000"/>
            </a:pPr>
            <a:r>
              <a:rPr lang="en" sz="2400">
                <a:solidFill>
                  <a:schemeClr val="lt1"/>
                </a:solidFill>
              </a:rPr>
              <a:t>Made upon creation of VM</a:t>
            </a:r>
          </a:p>
          <a:p>
            <a:pPr lvl="0" marR="0" rtl="0" algn="l">
              <a:lnSpc>
                <a:spcPct val="115000"/>
              </a:lnSpc>
              <a:spcBef>
                <a:spcPts val="0"/>
              </a:spcBef>
              <a:spcAft>
                <a:spcPts val="1600"/>
              </a:spcAft>
              <a:buNone/>
            </a:pPr>
            <a:r>
              <a:t/>
            </a:r>
            <a:endParaRPr sz="240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4" name="Shape 404"/>
        <p:cNvGrpSpPr/>
        <p:nvPr/>
      </p:nvGrpSpPr>
      <p:grpSpPr>
        <a:xfrm>
          <a:off x="0" y="0"/>
          <a:ext cx="0" cy="0"/>
          <a:chOff x="0" y="0"/>
          <a:chExt cx="0" cy="0"/>
        </a:xfrm>
      </p:grpSpPr>
      <p:sp>
        <p:nvSpPr>
          <p:cNvPr id="405" name="Shape 405"/>
          <p:cNvSpPr txBox="1"/>
          <p:nvPr>
            <p:ph type="title"/>
          </p:nvPr>
        </p:nvSpPr>
        <p:spPr>
          <a:xfrm>
            <a:off x="367800" y="84850"/>
            <a:ext cx="8408400" cy="694500"/>
          </a:xfrm>
          <a:prstGeom prst="rect">
            <a:avLst/>
          </a:prstGeom>
        </p:spPr>
        <p:txBody>
          <a:bodyPr anchorCtr="0" anchor="t" bIns="91425" lIns="91425" rIns="91425" wrap="square" tIns="91425">
            <a:noAutofit/>
          </a:bodyPr>
          <a:lstStyle/>
          <a:p>
            <a:pPr lvl="0" rtl="0" algn="ctr">
              <a:spcBef>
                <a:spcPts val="0"/>
              </a:spcBef>
              <a:buNone/>
            </a:pPr>
            <a:r>
              <a:rPr lang="en" sz="3600">
                <a:solidFill>
                  <a:srgbClr val="FFFFFF"/>
                </a:solidFill>
              </a:rPr>
              <a:t>Virtual Machine Maximums</a:t>
            </a:r>
          </a:p>
        </p:txBody>
      </p:sp>
      <p:sp>
        <p:nvSpPr>
          <p:cNvPr id="406" name="Shape 406"/>
          <p:cNvSpPr txBox="1"/>
          <p:nvPr>
            <p:ph idx="1" type="body"/>
          </p:nvPr>
        </p:nvSpPr>
        <p:spPr>
          <a:xfrm>
            <a:off x="1000825" y="851425"/>
            <a:ext cx="7030500" cy="3913500"/>
          </a:xfrm>
          <a:prstGeom prst="rect">
            <a:avLst/>
          </a:prstGeom>
        </p:spPr>
        <p:txBody>
          <a:bodyPr anchorCtr="0" anchor="t" bIns="91425" lIns="91425" rIns="91425" wrap="square" tIns="91425">
            <a:noAutofit/>
          </a:bodyPr>
          <a:lstStyle/>
          <a:p>
            <a:pPr indent="-381000" lvl="0" marL="457200" rtl="0">
              <a:lnSpc>
                <a:spcPct val="150000"/>
              </a:lnSpc>
              <a:spcBef>
                <a:spcPts val="0"/>
              </a:spcBef>
              <a:buClr>
                <a:schemeClr val="lt1"/>
              </a:buClr>
              <a:buSzPct val="100000"/>
            </a:pPr>
            <a:r>
              <a:rPr lang="en" sz="2400">
                <a:solidFill>
                  <a:schemeClr val="lt1"/>
                </a:solidFill>
              </a:rPr>
              <a:t>Compute:</a:t>
            </a:r>
          </a:p>
          <a:p>
            <a:pPr indent="-342900" lvl="1" marL="914400" rtl="0">
              <a:lnSpc>
                <a:spcPct val="150000"/>
              </a:lnSpc>
              <a:spcBef>
                <a:spcPts val="0"/>
              </a:spcBef>
              <a:buClr>
                <a:schemeClr val="lt1"/>
              </a:buClr>
              <a:buSzPct val="100000"/>
            </a:pPr>
            <a:r>
              <a:rPr lang="en" sz="1800">
                <a:solidFill>
                  <a:schemeClr val="lt1"/>
                </a:solidFill>
              </a:rPr>
              <a:t>Virtual CPUs per virtual machine (Virtual SMP) 128</a:t>
            </a:r>
          </a:p>
          <a:p>
            <a:pPr indent="-381000" lvl="0" marL="457200" rtl="0">
              <a:lnSpc>
                <a:spcPct val="150000"/>
              </a:lnSpc>
              <a:spcBef>
                <a:spcPts val="0"/>
              </a:spcBef>
              <a:buClr>
                <a:schemeClr val="lt1"/>
              </a:buClr>
              <a:buSzPct val="100000"/>
            </a:pPr>
            <a:r>
              <a:rPr lang="en" sz="2400">
                <a:solidFill>
                  <a:schemeClr val="lt1"/>
                </a:solidFill>
              </a:rPr>
              <a:t>Memory:</a:t>
            </a:r>
          </a:p>
          <a:p>
            <a:pPr indent="-381000" lvl="1" marL="914400" rtl="0">
              <a:lnSpc>
                <a:spcPct val="150000"/>
              </a:lnSpc>
              <a:spcBef>
                <a:spcPts val="0"/>
              </a:spcBef>
              <a:buClr>
                <a:schemeClr val="lt1"/>
              </a:buClr>
              <a:buSzPct val="100000"/>
            </a:pPr>
            <a:r>
              <a:rPr lang="en" sz="2400">
                <a:solidFill>
                  <a:schemeClr val="lt1"/>
                </a:solidFill>
              </a:rPr>
              <a:t>RAM per virtual machine 6128 GB</a:t>
            </a:r>
          </a:p>
          <a:p>
            <a:pPr indent="-381000" lvl="1" marL="914400" rtl="0">
              <a:lnSpc>
                <a:spcPct val="150000"/>
              </a:lnSpc>
              <a:spcBef>
                <a:spcPts val="0"/>
              </a:spcBef>
              <a:buClr>
                <a:schemeClr val="lt1"/>
              </a:buClr>
              <a:buSzPct val="100000"/>
            </a:pPr>
            <a:r>
              <a:rPr lang="en" sz="2400">
                <a:solidFill>
                  <a:schemeClr val="lt1"/>
                </a:solidFill>
              </a:rPr>
              <a:t>Virtual machine swap file size 6128 GB</a:t>
            </a:r>
          </a:p>
          <a:p>
            <a:pPr indent="-381000" lvl="1" marL="914400" rtl="0">
              <a:lnSpc>
                <a:spcPct val="150000"/>
              </a:lnSpc>
              <a:spcBef>
                <a:spcPts val="0"/>
              </a:spcBef>
              <a:buClr>
                <a:schemeClr val="lt1"/>
              </a:buClr>
              <a:buSzPct val="100000"/>
            </a:pPr>
            <a:r>
              <a:rPr lang="en" sz="2400">
                <a:solidFill>
                  <a:schemeClr val="lt1"/>
                </a:solidFill>
              </a:rPr>
              <a:t>VMFS3 with 1 MB block maximum swap size is 255 GB. </a:t>
            </a:r>
          </a:p>
          <a:p>
            <a:pPr indent="-304800" lvl="2" marL="1371600" rtl="0">
              <a:lnSpc>
                <a:spcPct val="150000"/>
              </a:lnSpc>
              <a:spcBef>
                <a:spcPts val="0"/>
              </a:spcBef>
              <a:buClr>
                <a:schemeClr val="lt1"/>
              </a:buClr>
              <a:buSzPct val="100000"/>
            </a:pPr>
            <a:r>
              <a:rPr lang="en" sz="1200">
                <a:solidFill>
                  <a:schemeClr val="lt1"/>
                </a:solidFill>
              </a:rPr>
              <a:t>Recommended solution is VMFS5, not VMFS3 with bigger block size.</a:t>
            </a:r>
          </a:p>
          <a:p>
            <a:pPr lvl="0" marR="0" rtl="0" algn="l">
              <a:lnSpc>
                <a:spcPct val="115000"/>
              </a:lnSpc>
              <a:spcBef>
                <a:spcPts val="0"/>
              </a:spcBef>
              <a:spcAft>
                <a:spcPts val="1600"/>
              </a:spcAft>
              <a:buNone/>
            </a:pPr>
            <a:r>
              <a:t/>
            </a:r>
            <a:endParaRPr sz="24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10" name="Shape 410"/>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4" name="Shape 414"/>
        <p:cNvGrpSpPr/>
        <p:nvPr/>
      </p:nvGrpSpPr>
      <p:grpSpPr>
        <a:xfrm>
          <a:off x="0" y="0"/>
          <a:ext cx="0" cy="0"/>
          <a:chOff x="0" y="0"/>
          <a:chExt cx="0" cy="0"/>
        </a:xfrm>
      </p:grpSpPr>
      <p:sp>
        <p:nvSpPr>
          <p:cNvPr id="415" name="Shape 415"/>
          <p:cNvSpPr txBox="1"/>
          <p:nvPr>
            <p:ph type="title"/>
          </p:nvPr>
        </p:nvSpPr>
        <p:spPr>
          <a:xfrm>
            <a:off x="367800" y="84850"/>
            <a:ext cx="8408400" cy="9663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Virtual SMP (VSMP) </a:t>
            </a:r>
          </a:p>
        </p:txBody>
      </p:sp>
      <p:sp>
        <p:nvSpPr>
          <p:cNvPr id="416" name="Shape 416"/>
          <p:cNvSpPr txBox="1"/>
          <p:nvPr>
            <p:ph idx="1" type="body"/>
          </p:nvPr>
        </p:nvSpPr>
        <p:spPr>
          <a:xfrm>
            <a:off x="1000825" y="1229950"/>
            <a:ext cx="7030500" cy="3913500"/>
          </a:xfrm>
          <a:prstGeom prst="rect">
            <a:avLst/>
          </a:prstGeom>
        </p:spPr>
        <p:txBody>
          <a:bodyPr anchorCtr="0" anchor="t" bIns="91425" lIns="91425" rIns="91425" wrap="square" tIns="91425">
            <a:noAutofit/>
          </a:bodyPr>
          <a:lstStyle/>
          <a:p>
            <a:pPr indent="-381000" lvl="0" marL="457200" rtl="0">
              <a:lnSpc>
                <a:spcPct val="150000"/>
              </a:lnSpc>
              <a:spcBef>
                <a:spcPts val="0"/>
              </a:spcBef>
              <a:buClr>
                <a:schemeClr val="lt1"/>
              </a:buClr>
              <a:buSzPct val="100000"/>
            </a:pPr>
            <a:r>
              <a:rPr lang="en" sz="2400">
                <a:solidFill>
                  <a:schemeClr val="lt1"/>
                </a:solidFill>
              </a:rPr>
              <a:t>Virtual SMP or VSMP refers to a method of SMP (Symmetric Multi-Processing) in which two or more virtual processors are mapped inside a single virtual machine or partition.</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0" name="Shape 420"/>
        <p:cNvGrpSpPr/>
        <p:nvPr/>
      </p:nvGrpSpPr>
      <p:grpSpPr>
        <a:xfrm>
          <a:off x="0" y="0"/>
          <a:ext cx="0" cy="0"/>
          <a:chOff x="0" y="0"/>
          <a:chExt cx="0" cy="0"/>
        </a:xfrm>
      </p:grpSpPr>
      <p:sp>
        <p:nvSpPr>
          <p:cNvPr id="421" name="Shape 421"/>
          <p:cNvSpPr txBox="1"/>
          <p:nvPr>
            <p:ph type="title"/>
          </p:nvPr>
        </p:nvSpPr>
        <p:spPr>
          <a:xfrm>
            <a:off x="367800" y="84850"/>
            <a:ext cx="8408400" cy="9663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ESXI Maximus</a:t>
            </a:r>
          </a:p>
        </p:txBody>
      </p:sp>
      <p:sp>
        <p:nvSpPr>
          <p:cNvPr id="422" name="Shape 422"/>
          <p:cNvSpPr txBox="1"/>
          <p:nvPr>
            <p:ph idx="1" type="body"/>
          </p:nvPr>
        </p:nvSpPr>
        <p:spPr>
          <a:xfrm>
            <a:off x="1000825" y="1229950"/>
            <a:ext cx="7030500" cy="3368100"/>
          </a:xfrm>
          <a:prstGeom prst="rect">
            <a:avLst/>
          </a:prstGeom>
        </p:spPr>
        <p:txBody>
          <a:bodyPr anchorCtr="0" anchor="t" bIns="91425" lIns="91425" rIns="91425" wrap="square" tIns="91425">
            <a:noAutofit/>
          </a:bodyPr>
          <a:lstStyle/>
          <a:p>
            <a:pPr indent="-381000" lvl="0" marL="457200" rtl="0">
              <a:lnSpc>
                <a:spcPct val="150000"/>
              </a:lnSpc>
              <a:spcBef>
                <a:spcPts val="0"/>
              </a:spcBef>
              <a:buClr>
                <a:schemeClr val="lt1"/>
              </a:buClr>
              <a:buSzPct val="100000"/>
            </a:pPr>
            <a:r>
              <a:rPr lang="en" sz="2400">
                <a:solidFill>
                  <a:srgbClr val="FFFFFF"/>
                </a:solidFill>
              </a:rPr>
              <a:t>Host CPU maximums:</a:t>
            </a:r>
          </a:p>
          <a:p>
            <a:pPr indent="-381000" lvl="1" marL="914400" rtl="0">
              <a:lnSpc>
                <a:spcPct val="150000"/>
              </a:lnSpc>
              <a:spcBef>
                <a:spcPts val="0"/>
              </a:spcBef>
              <a:buClr>
                <a:schemeClr val="lt1"/>
              </a:buClr>
              <a:buSzPct val="100000"/>
            </a:pPr>
            <a:r>
              <a:rPr lang="en" sz="2400">
                <a:solidFill>
                  <a:srgbClr val="FFFFFF"/>
                </a:solidFill>
              </a:rPr>
              <a:t>Logical CPUs per host 576</a:t>
            </a:r>
          </a:p>
          <a:p>
            <a:pPr indent="-381000" lvl="0" marL="457200" rtl="0">
              <a:lnSpc>
                <a:spcPct val="150000"/>
              </a:lnSpc>
              <a:spcBef>
                <a:spcPts val="0"/>
              </a:spcBef>
              <a:buClr>
                <a:schemeClr val="lt1"/>
              </a:buClr>
              <a:buSzPct val="100000"/>
            </a:pPr>
            <a:r>
              <a:rPr lang="en" sz="2400">
                <a:solidFill>
                  <a:srgbClr val="FFFFFF"/>
                </a:solidFill>
              </a:rPr>
              <a:t>Virtual machine maximums:</a:t>
            </a:r>
          </a:p>
          <a:p>
            <a:pPr indent="-381000" lvl="1" marL="914400" rtl="0">
              <a:lnSpc>
                <a:spcPct val="150000"/>
              </a:lnSpc>
              <a:spcBef>
                <a:spcPts val="0"/>
              </a:spcBef>
              <a:buClr>
                <a:schemeClr val="lt1"/>
              </a:buClr>
              <a:buSzPct val="100000"/>
            </a:pPr>
            <a:r>
              <a:rPr lang="en" sz="2400">
                <a:solidFill>
                  <a:srgbClr val="FFFFFF"/>
                </a:solidFill>
              </a:rPr>
              <a:t>1024 VM’s per ESXI host</a:t>
            </a:r>
          </a:p>
          <a:p>
            <a:pPr indent="-381000" lvl="1" marL="914400" rtl="0">
              <a:lnSpc>
                <a:spcPct val="150000"/>
              </a:lnSpc>
              <a:spcBef>
                <a:spcPts val="0"/>
              </a:spcBef>
              <a:buClr>
                <a:schemeClr val="lt1"/>
              </a:buClr>
              <a:buSzPct val="100000"/>
            </a:pPr>
            <a:r>
              <a:rPr lang="en" sz="2400">
                <a:solidFill>
                  <a:srgbClr val="FFFFFF"/>
                </a:solidFill>
              </a:rPr>
              <a:t>Virtual CPUs per host  - 4096 vCPU</a:t>
            </a:r>
          </a:p>
          <a:p>
            <a:pPr indent="-381000" lvl="1" marL="914400" rtl="0">
              <a:lnSpc>
                <a:spcPct val="150000"/>
              </a:lnSpc>
              <a:spcBef>
                <a:spcPts val="0"/>
              </a:spcBef>
              <a:buClr>
                <a:schemeClr val="lt1"/>
              </a:buClr>
              <a:buSzPct val="100000"/>
            </a:pPr>
            <a:r>
              <a:rPr lang="en" sz="2400">
                <a:solidFill>
                  <a:srgbClr val="FFFFFF"/>
                </a:solidFill>
              </a:rPr>
              <a:t>Virtual CPUs per core - 32</a:t>
            </a: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26" name="Shape 426"/>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0" name="Shape 430"/>
        <p:cNvGrpSpPr/>
        <p:nvPr/>
      </p:nvGrpSpPr>
      <p:grpSpPr>
        <a:xfrm>
          <a:off x="0" y="0"/>
          <a:ext cx="0" cy="0"/>
          <a:chOff x="0" y="0"/>
          <a:chExt cx="0" cy="0"/>
        </a:xfrm>
      </p:grpSpPr>
      <p:sp>
        <p:nvSpPr>
          <p:cNvPr id="431" name="Shape 431"/>
          <p:cNvSpPr txBox="1"/>
          <p:nvPr>
            <p:ph type="title"/>
          </p:nvPr>
        </p:nvSpPr>
        <p:spPr>
          <a:xfrm>
            <a:off x="367800" y="84850"/>
            <a:ext cx="8408400" cy="9663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What’s a SAN?</a:t>
            </a:r>
          </a:p>
        </p:txBody>
      </p:sp>
      <p:sp>
        <p:nvSpPr>
          <p:cNvPr id="432" name="Shape 432"/>
          <p:cNvSpPr txBox="1"/>
          <p:nvPr>
            <p:ph idx="1" type="body"/>
          </p:nvPr>
        </p:nvSpPr>
        <p:spPr>
          <a:xfrm>
            <a:off x="1000825" y="1229950"/>
            <a:ext cx="7030500" cy="3846600"/>
          </a:xfrm>
          <a:prstGeom prst="rect">
            <a:avLst/>
          </a:prstGeom>
        </p:spPr>
        <p:txBody>
          <a:bodyPr anchorCtr="0" anchor="t" bIns="91425" lIns="91425" rIns="91425" wrap="square" tIns="91425">
            <a:noAutofit/>
          </a:bodyPr>
          <a:lstStyle/>
          <a:p>
            <a:pPr indent="-381000" lvl="0" marL="457200" marR="0" rtl="0" algn="l">
              <a:lnSpc>
                <a:spcPct val="150000"/>
              </a:lnSpc>
              <a:spcBef>
                <a:spcPts val="0"/>
              </a:spcBef>
              <a:spcAft>
                <a:spcPts val="1600"/>
              </a:spcAft>
              <a:buClr>
                <a:schemeClr val="lt1"/>
              </a:buClr>
              <a:buSzPct val="100000"/>
              <a:buFont typeface="Nunito"/>
            </a:pPr>
            <a:r>
              <a:rPr lang="en" sz="2400">
                <a:solidFill>
                  <a:srgbClr val="FFFFFF"/>
                </a:solidFill>
              </a:rPr>
              <a:t>What is a SAN?</a:t>
            </a:r>
          </a:p>
          <a:p>
            <a:pPr indent="-342900" lvl="0" marL="457200" marR="0" rtl="0" algn="l">
              <a:lnSpc>
                <a:spcPct val="150000"/>
              </a:lnSpc>
              <a:spcBef>
                <a:spcPts val="0"/>
              </a:spcBef>
              <a:spcAft>
                <a:spcPts val="1600"/>
              </a:spcAft>
              <a:buClr>
                <a:srgbClr val="FFFFFF"/>
              </a:buClr>
              <a:buSzPct val="100000"/>
            </a:pPr>
            <a:r>
              <a:rPr lang="en" sz="1800">
                <a:solidFill>
                  <a:srgbClr val="FFFFFF"/>
                </a:solidFill>
              </a:rPr>
              <a:t>A storage area network (SAN) is a network which provides access to consolidated, block level data storage.</a:t>
            </a:r>
          </a:p>
          <a:p>
            <a:pPr indent="-342900" lvl="0" marL="457200" marR="0" rtl="0" algn="l">
              <a:lnSpc>
                <a:spcPct val="150000"/>
              </a:lnSpc>
              <a:spcBef>
                <a:spcPts val="0"/>
              </a:spcBef>
              <a:spcAft>
                <a:spcPts val="1600"/>
              </a:spcAft>
              <a:buClr>
                <a:srgbClr val="FFFFFF"/>
              </a:buClr>
              <a:buSzPct val="100000"/>
            </a:pPr>
            <a:r>
              <a:rPr lang="en" sz="1800">
                <a:solidFill>
                  <a:srgbClr val="FFFFFF"/>
                </a:solidFill>
              </a:rPr>
              <a:t>NAS vs. SAN</a:t>
            </a:r>
          </a:p>
          <a:p>
            <a:pPr indent="-317500" lvl="1" marL="914400" marR="0" rtl="0" algn="l">
              <a:lnSpc>
                <a:spcPct val="150000"/>
              </a:lnSpc>
              <a:spcBef>
                <a:spcPts val="0"/>
              </a:spcBef>
              <a:spcAft>
                <a:spcPts val="1600"/>
              </a:spcAft>
              <a:buClr>
                <a:srgbClr val="FFFFFF"/>
              </a:buClr>
              <a:buSzPct val="100000"/>
            </a:pPr>
            <a:r>
              <a:rPr lang="en" sz="1400">
                <a:solidFill>
                  <a:srgbClr val="FFFFFF"/>
                </a:solidFill>
              </a:rPr>
              <a:t>SAN is multiple device/server/computing appliance,sharing its own storage over the network.</a:t>
            </a:r>
          </a:p>
          <a:p>
            <a:pPr indent="-317500" lvl="1" marL="914400" rtl="0">
              <a:lnSpc>
                <a:spcPct val="150000"/>
              </a:lnSpc>
              <a:spcBef>
                <a:spcPts val="0"/>
              </a:spcBef>
              <a:buClr>
                <a:srgbClr val="FFFFFF"/>
              </a:buClr>
              <a:buSzPct val="100000"/>
            </a:pPr>
            <a:r>
              <a:rPr lang="en" sz="1400">
                <a:solidFill>
                  <a:schemeClr val="lt1"/>
                </a:solidFill>
              </a:rPr>
              <a:t>NAS is a single device/server/computing appliance,sharing its own storage over the network.</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6" name="Shape 436"/>
        <p:cNvGrpSpPr/>
        <p:nvPr/>
      </p:nvGrpSpPr>
      <p:grpSpPr>
        <a:xfrm>
          <a:off x="0" y="0"/>
          <a:ext cx="0" cy="0"/>
          <a:chOff x="0" y="0"/>
          <a:chExt cx="0" cy="0"/>
        </a:xfrm>
      </p:grpSpPr>
      <p:sp>
        <p:nvSpPr>
          <p:cNvPr id="437" name="Shape 437"/>
          <p:cNvSpPr txBox="1"/>
          <p:nvPr>
            <p:ph type="title"/>
          </p:nvPr>
        </p:nvSpPr>
        <p:spPr>
          <a:xfrm>
            <a:off x="367800" y="84850"/>
            <a:ext cx="8408400" cy="9663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Virtual SAN</a:t>
            </a:r>
          </a:p>
        </p:txBody>
      </p:sp>
      <p:sp>
        <p:nvSpPr>
          <p:cNvPr id="438" name="Shape 438"/>
          <p:cNvSpPr txBox="1"/>
          <p:nvPr>
            <p:ph idx="1" type="body"/>
          </p:nvPr>
        </p:nvSpPr>
        <p:spPr>
          <a:xfrm>
            <a:off x="1000825" y="1229950"/>
            <a:ext cx="7030500" cy="3846600"/>
          </a:xfrm>
          <a:prstGeom prst="rect">
            <a:avLst/>
          </a:prstGeom>
        </p:spPr>
        <p:txBody>
          <a:bodyPr anchorCtr="0" anchor="t" bIns="91425" lIns="91425" rIns="91425" wrap="square" tIns="91425">
            <a:noAutofit/>
          </a:bodyPr>
          <a:lstStyle/>
          <a:p>
            <a:pPr indent="-381000" lvl="0" marL="457200" marR="0" rtl="0" algn="l">
              <a:lnSpc>
                <a:spcPct val="150000"/>
              </a:lnSpc>
              <a:spcBef>
                <a:spcPts val="0"/>
              </a:spcBef>
              <a:spcAft>
                <a:spcPts val="1600"/>
              </a:spcAft>
              <a:buClr>
                <a:schemeClr val="lt1"/>
              </a:buClr>
              <a:buSzPct val="100000"/>
              <a:buFont typeface="Nunito"/>
            </a:pPr>
            <a:r>
              <a:rPr lang="en" sz="2400">
                <a:solidFill>
                  <a:srgbClr val="FFFFFF"/>
                </a:solidFill>
              </a:rPr>
              <a:t>What is a virtual SAN?</a:t>
            </a:r>
          </a:p>
          <a:p>
            <a:pPr indent="-381000" lvl="1" marL="914400" marR="0" rtl="0" algn="l">
              <a:lnSpc>
                <a:spcPct val="150000"/>
              </a:lnSpc>
              <a:spcBef>
                <a:spcPts val="0"/>
              </a:spcBef>
              <a:spcAft>
                <a:spcPts val="1600"/>
              </a:spcAft>
              <a:buClr>
                <a:srgbClr val="FFFFFF"/>
              </a:buClr>
              <a:buSzPct val="100000"/>
            </a:pPr>
            <a:r>
              <a:rPr lang="en" sz="2400">
                <a:solidFill>
                  <a:srgbClr val="FFFFFF"/>
                </a:solidFill>
              </a:rPr>
              <a:t>Virtual SAN is a software-defined storage offering from VMware that enables enterprises to pool their storage capabilities and to instantly and automatically provision virtual machine storage via simple policies that are driven by the virtual machine.</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Shape 289"/>
          <p:cNvSpPr txBox="1"/>
          <p:nvPr>
            <p:ph idx="4294967295" type="title"/>
          </p:nvPr>
        </p:nvSpPr>
        <p:spPr>
          <a:xfrm>
            <a:off x="1303800" y="598575"/>
            <a:ext cx="7030500" cy="999300"/>
          </a:xfrm>
          <a:prstGeom prst="rect">
            <a:avLst/>
          </a:prstGeom>
        </p:spPr>
        <p:txBody>
          <a:bodyPr anchorCtr="0" anchor="t" bIns="91425" lIns="91425" rIns="91425" wrap="square" tIns="91425">
            <a:noAutofit/>
          </a:bodyPr>
          <a:lstStyle/>
          <a:p>
            <a:pPr lvl="0">
              <a:spcBef>
                <a:spcPts val="0"/>
              </a:spcBef>
              <a:buNone/>
            </a:pPr>
            <a:r>
              <a:rPr lang="en" sz="4800">
                <a:solidFill>
                  <a:srgbClr val="FFFFFF"/>
                </a:solidFill>
              </a:rPr>
              <a:t>What is virtualization?</a:t>
            </a:r>
          </a:p>
        </p:txBody>
      </p:sp>
      <p:sp>
        <p:nvSpPr>
          <p:cNvPr id="290" name="Shape 290" title="Magic.mp4">
            <a:hlinkClick r:id="rId3"/>
          </p:cNvPr>
          <p:cNvSpPr/>
          <p:nvPr/>
        </p:nvSpPr>
        <p:spPr>
          <a:xfrm>
            <a:off x="1996525" y="1597875"/>
            <a:ext cx="4572000" cy="3429000"/>
          </a:xfrm>
          <a:prstGeom prst="rect">
            <a:avLst/>
          </a:prstGeom>
          <a:blipFill>
            <a:blip r:embed="rId4">
              <a:alphaModFix/>
            </a:blip>
            <a:stretch>
              <a:fillRect/>
            </a:stretch>
          </a:blipFill>
          <a:ln>
            <a:noFill/>
          </a:ln>
        </p:spPr>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2" name="Shape 442"/>
        <p:cNvGrpSpPr/>
        <p:nvPr/>
      </p:nvGrpSpPr>
      <p:grpSpPr>
        <a:xfrm>
          <a:off x="0" y="0"/>
          <a:ext cx="0" cy="0"/>
          <a:chOff x="0" y="0"/>
          <a:chExt cx="0" cy="0"/>
        </a:xfrm>
      </p:grpSpPr>
      <p:sp>
        <p:nvSpPr>
          <p:cNvPr id="443" name="Shape 443"/>
          <p:cNvSpPr txBox="1"/>
          <p:nvPr>
            <p:ph type="title"/>
          </p:nvPr>
        </p:nvSpPr>
        <p:spPr>
          <a:xfrm>
            <a:off x="367800" y="84850"/>
            <a:ext cx="8408400" cy="9663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Virtual Volumes</a:t>
            </a:r>
          </a:p>
        </p:txBody>
      </p:sp>
      <p:sp>
        <p:nvSpPr>
          <p:cNvPr id="444" name="Shape 444"/>
          <p:cNvSpPr txBox="1"/>
          <p:nvPr>
            <p:ph idx="1" type="body"/>
          </p:nvPr>
        </p:nvSpPr>
        <p:spPr>
          <a:xfrm>
            <a:off x="1000825" y="1229950"/>
            <a:ext cx="7030500" cy="3791100"/>
          </a:xfrm>
          <a:prstGeom prst="rect">
            <a:avLst/>
          </a:prstGeom>
        </p:spPr>
        <p:txBody>
          <a:bodyPr anchorCtr="0" anchor="t" bIns="91425" lIns="91425" rIns="91425" wrap="square" tIns="91425">
            <a:noAutofit/>
          </a:bodyPr>
          <a:lstStyle/>
          <a:p>
            <a:pPr indent="-381000" lvl="0" marL="457200" rtl="0">
              <a:lnSpc>
                <a:spcPct val="150000"/>
              </a:lnSpc>
              <a:spcBef>
                <a:spcPts val="0"/>
              </a:spcBef>
              <a:buClr>
                <a:srgbClr val="FFFFFF"/>
              </a:buClr>
              <a:buSzPct val="100000"/>
            </a:pPr>
            <a:r>
              <a:rPr lang="en" sz="2400">
                <a:solidFill>
                  <a:srgbClr val="FFFFFF"/>
                </a:solidFill>
              </a:rPr>
              <a:t>Sometimes referred to Virtual Volumes (VVOLs)</a:t>
            </a:r>
          </a:p>
          <a:p>
            <a:pPr indent="-381000" lvl="0" marL="457200" rtl="0">
              <a:lnSpc>
                <a:spcPct val="150000"/>
              </a:lnSpc>
              <a:spcBef>
                <a:spcPts val="0"/>
              </a:spcBef>
              <a:buClr>
                <a:srgbClr val="FFFFFF"/>
              </a:buClr>
              <a:buSzPct val="100000"/>
            </a:pPr>
            <a:r>
              <a:rPr lang="en" sz="2400">
                <a:solidFill>
                  <a:srgbClr val="FFFFFF"/>
                </a:solidFill>
              </a:rPr>
              <a:t>It is:</a:t>
            </a:r>
          </a:p>
          <a:p>
            <a:pPr indent="-381000" lvl="1" marL="914400" rtl="0">
              <a:lnSpc>
                <a:spcPct val="150000"/>
              </a:lnSpc>
              <a:spcBef>
                <a:spcPts val="0"/>
              </a:spcBef>
              <a:buClr>
                <a:srgbClr val="FFFFFF"/>
              </a:buClr>
              <a:buSzPct val="100000"/>
            </a:pPr>
            <a:r>
              <a:rPr lang="en" sz="2400">
                <a:solidFill>
                  <a:srgbClr val="FFFFFF"/>
                </a:solidFill>
              </a:rPr>
              <a:t>integration and management framework for external storage that provides finer control at the VM-level, streamlines storage operation and offers flexibility of choice.</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8" name="Shape 448"/>
        <p:cNvGrpSpPr/>
        <p:nvPr/>
      </p:nvGrpSpPr>
      <p:grpSpPr>
        <a:xfrm>
          <a:off x="0" y="0"/>
          <a:ext cx="0" cy="0"/>
          <a:chOff x="0" y="0"/>
          <a:chExt cx="0" cy="0"/>
        </a:xfrm>
      </p:grpSpPr>
      <p:sp>
        <p:nvSpPr>
          <p:cNvPr id="449" name="Shape 449"/>
          <p:cNvSpPr txBox="1"/>
          <p:nvPr>
            <p:ph type="title"/>
          </p:nvPr>
        </p:nvSpPr>
        <p:spPr>
          <a:xfrm>
            <a:off x="367800" y="84850"/>
            <a:ext cx="8408400" cy="966300"/>
          </a:xfrm>
          <a:prstGeom prst="rect">
            <a:avLst/>
          </a:prstGeom>
        </p:spPr>
        <p:txBody>
          <a:bodyPr anchorCtr="0" anchor="t" bIns="91425" lIns="91425" rIns="91425" wrap="square" tIns="91425">
            <a:noAutofit/>
          </a:bodyPr>
          <a:lstStyle/>
          <a:p>
            <a:pPr lvl="0" rtl="0" algn="l">
              <a:spcBef>
                <a:spcPts val="0"/>
              </a:spcBef>
              <a:buNone/>
            </a:pPr>
            <a:r>
              <a:rPr lang="en" sz="4800">
                <a:solidFill>
                  <a:srgbClr val="FFFFFF"/>
                </a:solidFill>
              </a:rPr>
              <a:t>Snapshots</a:t>
            </a:r>
          </a:p>
        </p:txBody>
      </p:sp>
      <p:sp>
        <p:nvSpPr>
          <p:cNvPr id="450" name="Shape 450"/>
          <p:cNvSpPr txBox="1"/>
          <p:nvPr>
            <p:ph idx="1" type="body"/>
          </p:nvPr>
        </p:nvSpPr>
        <p:spPr>
          <a:xfrm>
            <a:off x="1000825" y="1229950"/>
            <a:ext cx="7030500" cy="3846600"/>
          </a:xfrm>
          <a:prstGeom prst="rect">
            <a:avLst/>
          </a:prstGeom>
        </p:spPr>
        <p:txBody>
          <a:bodyPr anchorCtr="0" anchor="t" bIns="91425" lIns="91425" rIns="91425" wrap="square" tIns="91425">
            <a:noAutofit/>
          </a:bodyPr>
          <a:lstStyle/>
          <a:p>
            <a:pPr indent="-381000" lvl="0" marL="457200" rtl="0">
              <a:lnSpc>
                <a:spcPct val="150000"/>
              </a:lnSpc>
              <a:spcBef>
                <a:spcPts val="0"/>
              </a:spcBef>
              <a:buClr>
                <a:srgbClr val="FFFFFF"/>
              </a:buClr>
              <a:buSzPct val="100000"/>
            </a:pPr>
            <a:r>
              <a:rPr lang="en" sz="2400">
                <a:solidFill>
                  <a:srgbClr val="FFFFFF"/>
                </a:solidFill>
              </a:rPr>
              <a:t>A VMware snapshot is a copy of the virtual machine's disk file (VMDK) at a given point in time. </a:t>
            </a:r>
          </a:p>
          <a:p>
            <a:pPr indent="-381000" lvl="0" marL="457200" rtl="0">
              <a:lnSpc>
                <a:spcPct val="150000"/>
              </a:lnSpc>
              <a:spcBef>
                <a:spcPts val="0"/>
              </a:spcBef>
              <a:buClr>
                <a:srgbClr val="FFFFFF"/>
              </a:buClr>
              <a:buSzPct val="100000"/>
            </a:pPr>
            <a:r>
              <a:rPr lang="en" sz="2400">
                <a:solidFill>
                  <a:srgbClr val="FFFFFF"/>
                </a:solidFill>
              </a:rPr>
              <a:t>Snapshots provide a change log for the virtual disk and are used to restore a VM to a particular point in time</a:t>
            </a:r>
          </a:p>
          <a:p>
            <a:pPr indent="-304800" lvl="0" marL="457200" rtl="0">
              <a:lnSpc>
                <a:spcPct val="150000"/>
              </a:lnSpc>
              <a:spcBef>
                <a:spcPts val="0"/>
              </a:spcBef>
              <a:buClr>
                <a:srgbClr val="FFFFFF"/>
              </a:buClr>
              <a:buSzPct val="100000"/>
            </a:pPr>
            <a:r>
              <a:rPr lang="en" sz="1200">
                <a:solidFill>
                  <a:srgbClr val="FFFFFF"/>
                </a:solidFill>
              </a:rPr>
              <a:t>A Take Snapshot operation creates .vmdk, -delta.vmdk, vmsd, and vmsn files.</a:t>
            </a: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4" name="Shape 454"/>
        <p:cNvGrpSpPr/>
        <p:nvPr/>
      </p:nvGrpSpPr>
      <p:grpSpPr>
        <a:xfrm>
          <a:off x="0" y="0"/>
          <a:ext cx="0" cy="0"/>
          <a:chOff x="0" y="0"/>
          <a:chExt cx="0" cy="0"/>
        </a:xfrm>
      </p:grpSpPr>
      <p:sp>
        <p:nvSpPr>
          <p:cNvPr id="455" name="Shape 455"/>
          <p:cNvSpPr txBox="1"/>
          <p:nvPr>
            <p:ph type="title"/>
          </p:nvPr>
        </p:nvSpPr>
        <p:spPr>
          <a:xfrm>
            <a:off x="824000" y="763600"/>
            <a:ext cx="5857800" cy="3573300"/>
          </a:xfrm>
          <a:prstGeom prst="rect">
            <a:avLst/>
          </a:prstGeom>
        </p:spPr>
        <p:txBody>
          <a:bodyPr anchorCtr="0" anchor="ctr" bIns="91425" lIns="91425" rIns="91425" wrap="square" tIns="91425">
            <a:noAutofit/>
          </a:bodyPr>
          <a:lstStyle/>
          <a:p>
            <a:pPr lvl="0" rtl="0" algn="ctr">
              <a:lnSpc>
                <a:spcPct val="150000"/>
              </a:lnSpc>
              <a:spcBef>
                <a:spcPts val="0"/>
              </a:spcBef>
              <a:spcAft>
                <a:spcPts val="1600"/>
              </a:spcAft>
              <a:buNone/>
            </a:pPr>
            <a:r>
              <a:rPr lang="en" sz="4800">
                <a:solidFill>
                  <a:srgbClr val="FFFF00"/>
                </a:solidFill>
                <a:latin typeface="Courier New"/>
                <a:ea typeface="Courier New"/>
                <a:cs typeface="Courier New"/>
                <a:sym typeface="Courier New"/>
              </a:rPr>
              <a:t>A SNAPSHOT IS NOT THE SAME AS A  BACKUP!!!!</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9" name="Shape 459"/>
        <p:cNvGrpSpPr/>
        <p:nvPr/>
      </p:nvGrpSpPr>
      <p:grpSpPr>
        <a:xfrm>
          <a:off x="0" y="0"/>
          <a:ext cx="0" cy="0"/>
          <a:chOff x="0" y="0"/>
          <a:chExt cx="0" cy="0"/>
        </a:xfrm>
      </p:grpSpPr>
      <p:sp>
        <p:nvSpPr>
          <p:cNvPr id="460" name="Shape 460" title="What are you doing.mp4">
            <a:hlinkClick r:id="rId3"/>
          </p:cNvPr>
          <p:cNvSpPr/>
          <p:nvPr/>
        </p:nvSpPr>
        <p:spPr>
          <a:xfrm>
            <a:off x="0" y="0"/>
            <a:ext cx="9144000" cy="5143500"/>
          </a:xfrm>
          <a:prstGeom prst="rect">
            <a:avLst/>
          </a:prstGeom>
          <a:blipFill>
            <a:blip r:embed="rId4">
              <a:alphaModFix/>
            </a:blip>
            <a:stretch>
              <a:fillRect/>
            </a:stretch>
          </a:blipFill>
          <a:ln>
            <a:noFill/>
          </a:ln>
        </p:spPr>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4" name="Shape 464"/>
        <p:cNvGrpSpPr/>
        <p:nvPr/>
      </p:nvGrpSpPr>
      <p:grpSpPr>
        <a:xfrm>
          <a:off x="0" y="0"/>
          <a:ext cx="0" cy="0"/>
          <a:chOff x="0" y="0"/>
          <a:chExt cx="0" cy="0"/>
        </a:xfrm>
      </p:grpSpPr>
      <p:sp>
        <p:nvSpPr>
          <p:cNvPr id="465" name="Shape 465"/>
          <p:cNvSpPr txBox="1"/>
          <p:nvPr>
            <p:ph type="title"/>
          </p:nvPr>
        </p:nvSpPr>
        <p:spPr>
          <a:xfrm>
            <a:off x="367800" y="0"/>
            <a:ext cx="8408400" cy="8058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Networking??</a:t>
            </a:r>
          </a:p>
        </p:txBody>
      </p:sp>
      <p:sp>
        <p:nvSpPr>
          <p:cNvPr id="466" name="Shape 466"/>
          <p:cNvSpPr txBox="1"/>
          <p:nvPr>
            <p:ph idx="1" type="body"/>
          </p:nvPr>
        </p:nvSpPr>
        <p:spPr>
          <a:xfrm>
            <a:off x="1000825" y="1029550"/>
            <a:ext cx="2461500" cy="3768900"/>
          </a:xfrm>
          <a:prstGeom prst="rect">
            <a:avLst/>
          </a:prstGeom>
        </p:spPr>
        <p:txBody>
          <a:bodyPr anchorCtr="0" anchor="t" bIns="91425" lIns="91425" rIns="91425" wrap="square" tIns="91425">
            <a:noAutofit/>
          </a:bodyPr>
          <a:lstStyle/>
          <a:p>
            <a:pPr indent="-381000" lvl="0" marL="457200" rtl="0">
              <a:lnSpc>
                <a:spcPct val="150000"/>
              </a:lnSpc>
              <a:spcBef>
                <a:spcPts val="0"/>
              </a:spcBef>
              <a:buClr>
                <a:srgbClr val="FFFFFF"/>
              </a:buClr>
              <a:buSzPct val="100000"/>
            </a:pPr>
            <a:r>
              <a:rPr lang="en" sz="2400">
                <a:solidFill>
                  <a:srgbClr val="FFFFFF"/>
                </a:solidFill>
              </a:rPr>
              <a:t>Yes!!!!</a:t>
            </a:r>
          </a:p>
          <a:p>
            <a:pPr lvl="0" rtl="0">
              <a:lnSpc>
                <a:spcPct val="150000"/>
              </a:lnSpc>
              <a:spcBef>
                <a:spcPts val="0"/>
              </a:spcBef>
              <a:buNone/>
            </a:pPr>
            <a:r>
              <a:rPr b="1" lang="en" sz="2400">
                <a:solidFill>
                  <a:srgbClr val="FFFF00"/>
                </a:solidFill>
              </a:rPr>
              <a:t>Hypervisors </a:t>
            </a:r>
            <a:r>
              <a:rPr lang="en" sz="2400">
                <a:solidFill>
                  <a:srgbClr val="FFFFFF"/>
                </a:solidFill>
              </a:rPr>
              <a:t>have their </a:t>
            </a:r>
            <a:r>
              <a:rPr b="1" lang="en" sz="2400">
                <a:solidFill>
                  <a:srgbClr val="9900FF"/>
                </a:solidFill>
              </a:rPr>
              <a:t>own</a:t>
            </a:r>
            <a:r>
              <a:rPr lang="en" sz="2400">
                <a:solidFill>
                  <a:srgbClr val="FFFFFF"/>
                </a:solidFill>
              </a:rPr>
              <a:t> </a:t>
            </a:r>
            <a:r>
              <a:rPr b="1" lang="en" sz="2400">
                <a:solidFill>
                  <a:srgbClr val="00FF00"/>
                </a:solidFill>
              </a:rPr>
              <a:t>internal </a:t>
            </a:r>
            <a:r>
              <a:rPr b="1" lang="en" sz="2400">
                <a:solidFill>
                  <a:srgbClr val="FF0000"/>
                </a:solidFill>
              </a:rPr>
              <a:t>networking!! </a:t>
            </a:r>
          </a:p>
        </p:txBody>
      </p:sp>
      <p:sp>
        <p:nvSpPr>
          <p:cNvPr id="467" name="Shape 467" title="DearGodBeautiful.mp4">
            <a:hlinkClick r:id="rId3"/>
          </p:cNvPr>
          <p:cNvSpPr/>
          <p:nvPr/>
        </p:nvSpPr>
        <p:spPr>
          <a:xfrm>
            <a:off x="3532925" y="1369450"/>
            <a:ext cx="4572000" cy="3429000"/>
          </a:xfrm>
          <a:prstGeom prst="rect">
            <a:avLst/>
          </a:prstGeom>
          <a:blipFill>
            <a:blip r:embed="rId4">
              <a:alphaModFix/>
            </a:blip>
            <a:stretch>
              <a:fillRect/>
            </a:stretch>
          </a:blipFill>
          <a:ln>
            <a:noFill/>
          </a:ln>
        </p:spPr>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1" name="Shape 471"/>
        <p:cNvGrpSpPr/>
        <p:nvPr/>
      </p:nvGrpSpPr>
      <p:grpSpPr>
        <a:xfrm>
          <a:off x="0" y="0"/>
          <a:ext cx="0" cy="0"/>
          <a:chOff x="0" y="0"/>
          <a:chExt cx="0" cy="0"/>
        </a:xfrm>
      </p:grpSpPr>
      <p:sp>
        <p:nvSpPr>
          <p:cNvPr id="472" name="Shape 472"/>
          <p:cNvSpPr txBox="1"/>
          <p:nvPr>
            <p:ph type="title"/>
          </p:nvPr>
        </p:nvSpPr>
        <p:spPr>
          <a:xfrm>
            <a:off x="367800" y="84850"/>
            <a:ext cx="8408400" cy="9663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Networking for VMs </a:t>
            </a:r>
          </a:p>
        </p:txBody>
      </p:sp>
      <p:sp>
        <p:nvSpPr>
          <p:cNvPr id="473" name="Shape 473"/>
          <p:cNvSpPr txBox="1"/>
          <p:nvPr>
            <p:ph idx="1" type="body"/>
          </p:nvPr>
        </p:nvSpPr>
        <p:spPr>
          <a:xfrm>
            <a:off x="1000825" y="1229950"/>
            <a:ext cx="7030500" cy="3768900"/>
          </a:xfrm>
          <a:prstGeom prst="rect">
            <a:avLst/>
          </a:prstGeom>
        </p:spPr>
        <p:txBody>
          <a:bodyPr anchorCtr="0" anchor="t" bIns="91425" lIns="91425" rIns="91425" wrap="square" tIns="91425">
            <a:noAutofit/>
          </a:bodyPr>
          <a:lstStyle/>
          <a:p>
            <a:pPr indent="-381000" lvl="0" marL="457200" rtl="0">
              <a:lnSpc>
                <a:spcPct val="150000"/>
              </a:lnSpc>
              <a:spcBef>
                <a:spcPts val="0"/>
              </a:spcBef>
              <a:buClr>
                <a:srgbClr val="FFFFFF"/>
              </a:buClr>
              <a:buSzPct val="100000"/>
            </a:pPr>
            <a:r>
              <a:rPr lang="en" sz="2400">
                <a:solidFill>
                  <a:srgbClr val="FFFFFF"/>
                </a:solidFill>
              </a:rPr>
              <a:t>Components:</a:t>
            </a:r>
          </a:p>
          <a:p>
            <a:pPr indent="-342900" lvl="1" marL="914400" rtl="0">
              <a:lnSpc>
                <a:spcPct val="150000"/>
              </a:lnSpc>
              <a:spcBef>
                <a:spcPts val="0"/>
              </a:spcBef>
              <a:buClr>
                <a:srgbClr val="FFFFFF"/>
              </a:buClr>
              <a:buSzPct val="100000"/>
            </a:pPr>
            <a:r>
              <a:rPr lang="en" sz="1800">
                <a:solidFill>
                  <a:srgbClr val="FFFFFF"/>
                </a:solidFill>
              </a:rPr>
              <a:t>vNICs</a:t>
            </a:r>
          </a:p>
          <a:p>
            <a:pPr indent="-342900" lvl="1" marL="914400" rtl="0">
              <a:lnSpc>
                <a:spcPct val="150000"/>
              </a:lnSpc>
              <a:spcBef>
                <a:spcPts val="0"/>
              </a:spcBef>
              <a:buClr>
                <a:srgbClr val="FFFFFF"/>
              </a:buClr>
              <a:buSzPct val="100000"/>
            </a:pPr>
            <a:r>
              <a:rPr lang="en" sz="1800">
                <a:solidFill>
                  <a:srgbClr val="FFFFFF"/>
                </a:solidFill>
              </a:rPr>
              <a:t>pNICs</a:t>
            </a:r>
          </a:p>
          <a:p>
            <a:pPr indent="-342900" lvl="1" marL="914400" rtl="0">
              <a:lnSpc>
                <a:spcPct val="150000"/>
              </a:lnSpc>
              <a:spcBef>
                <a:spcPts val="0"/>
              </a:spcBef>
              <a:buClr>
                <a:srgbClr val="FFFFFF"/>
              </a:buClr>
              <a:buSzPct val="100000"/>
            </a:pPr>
            <a:r>
              <a:rPr lang="en" sz="1800">
                <a:solidFill>
                  <a:srgbClr val="FFFFFF"/>
                </a:solidFill>
              </a:rPr>
              <a:t>vSwitches</a:t>
            </a:r>
          </a:p>
          <a:p>
            <a:pPr indent="-342900" lvl="2" marL="1371600" rtl="0">
              <a:lnSpc>
                <a:spcPct val="150000"/>
              </a:lnSpc>
              <a:spcBef>
                <a:spcPts val="0"/>
              </a:spcBef>
              <a:buClr>
                <a:srgbClr val="FFFFFF"/>
              </a:buClr>
              <a:buSzPct val="100000"/>
            </a:pPr>
            <a:r>
              <a:rPr lang="en" sz="1800">
                <a:solidFill>
                  <a:srgbClr val="FFFFFF"/>
                </a:solidFill>
              </a:rPr>
              <a:t>Dynamic</a:t>
            </a:r>
          </a:p>
          <a:p>
            <a:pPr indent="-342900" lvl="2" marL="1371600" rtl="0">
              <a:lnSpc>
                <a:spcPct val="150000"/>
              </a:lnSpc>
              <a:spcBef>
                <a:spcPts val="0"/>
              </a:spcBef>
              <a:buClr>
                <a:srgbClr val="FFFFFF"/>
              </a:buClr>
              <a:buSzPct val="100000"/>
            </a:pPr>
            <a:r>
              <a:rPr lang="en" sz="1800">
                <a:solidFill>
                  <a:srgbClr val="FFFFFF"/>
                </a:solidFill>
              </a:rPr>
              <a:t>Standard</a:t>
            </a:r>
          </a:p>
          <a:p>
            <a:pPr indent="-381000" lvl="1" marL="914400" rtl="0">
              <a:lnSpc>
                <a:spcPct val="150000"/>
              </a:lnSpc>
              <a:spcBef>
                <a:spcPts val="0"/>
              </a:spcBef>
              <a:buClr>
                <a:srgbClr val="FFFFFF"/>
              </a:buClr>
              <a:buSzPct val="100000"/>
            </a:pPr>
            <a:r>
              <a:rPr lang="en" sz="2400">
                <a:solidFill>
                  <a:srgbClr val="FFFFFF"/>
                </a:solidFill>
              </a:rPr>
              <a:t>NFS</a:t>
            </a:r>
          </a:p>
          <a:p>
            <a:pPr indent="-381000" lvl="1" marL="914400" rtl="0">
              <a:lnSpc>
                <a:spcPct val="150000"/>
              </a:lnSpc>
              <a:spcBef>
                <a:spcPts val="0"/>
              </a:spcBef>
              <a:buClr>
                <a:srgbClr val="FFFFFF"/>
              </a:buClr>
              <a:buSzPct val="100000"/>
            </a:pPr>
            <a:r>
              <a:rPr lang="en" sz="2400">
                <a:solidFill>
                  <a:srgbClr val="FFFFFF"/>
                </a:solidFill>
              </a:rPr>
              <a:t>iSCSI</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7" name="Shape 477"/>
        <p:cNvGrpSpPr/>
        <p:nvPr/>
      </p:nvGrpSpPr>
      <p:grpSpPr>
        <a:xfrm>
          <a:off x="0" y="0"/>
          <a:ext cx="0" cy="0"/>
          <a:chOff x="0" y="0"/>
          <a:chExt cx="0" cy="0"/>
        </a:xfrm>
      </p:grpSpPr>
      <p:sp>
        <p:nvSpPr>
          <p:cNvPr id="478" name="Shape 478"/>
          <p:cNvSpPr txBox="1"/>
          <p:nvPr>
            <p:ph type="title"/>
          </p:nvPr>
        </p:nvSpPr>
        <p:spPr>
          <a:xfrm>
            <a:off x="824000" y="1613825"/>
            <a:ext cx="5857800" cy="1872900"/>
          </a:xfrm>
          <a:prstGeom prst="rect">
            <a:avLst/>
          </a:prstGeom>
        </p:spPr>
        <p:txBody>
          <a:bodyPr anchorCtr="0" anchor="ctr" bIns="91425" lIns="91425" rIns="91425" wrap="square" tIns="91425">
            <a:noAutofit/>
          </a:bodyPr>
          <a:lstStyle/>
          <a:p>
            <a:pPr lvl="0" rtl="0" algn="l">
              <a:spcBef>
                <a:spcPts val="0"/>
              </a:spcBef>
              <a:buNone/>
            </a:pPr>
            <a:r>
              <a:rPr lang="en" sz="4800">
                <a:solidFill>
                  <a:srgbClr val="FFFFFF"/>
                </a:solidFill>
              </a:rPr>
              <a:t> Until Next Time </a:t>
            </a:r>
            <a:r>
              <a:rPr lang="en" sz="4800">
                <a:solidFill>
                  <a:srgbClr val="FFFFFF"/>
                </a:solidFill>
              </a:rPr>
              <a:t>...</a:t>
            </a: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82" name="Shape 482"/>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Shape 295"/>
          <p:cNvSpPr txBox="1"/>
          <p:nvPr>
            <p:ph idx="1" type="body"/>
          </p:nvPr>
        </p:nvSpPr>
        <p:spPr>
          <a:xfrm>
            <a:off x="1303800" y="4138975"/>
            <a:ext cx="5843100" cy="534900"/>
          </a:xfrm>
          <a:prstGeom prst="rect">
            <a:avLst/>
          </a:prstGeom>
        </p:spPr>
        <p:txBody>
          <a:bodyPr anchorCtr="0" anchor="t" bIns="91425" lIns="91425" rIns="91425" wrap="square" tIns="91425">
            <a:noAutofit/>
          </a:bodyPr>
          <a:lstStyle/>
          <a:p>
            <a:pPr lvl="0">
              <a:spcBef>
                <a:spcPts val="0"/>
              </a:spcBef>
              <a:buNone/>
            </a:pPr>
            <a:r>
              <a:rPr lang="en" sz="1800">
                <a:solidFill>
                  <a:srgbClr val="FFFFFF"/>
                </a:solidFill>
              </a:rPr>
              <a:t>Like this!</a:t>
            </a:r>
          </a:p>
        </p:txBody>
      </p:sp>
      <p:pic>
        <p:nvPicPr>
          <p:cNvPr descr="File:Hardware Virtualization.JPG - Wikimedia Commons" id="296" name="Shape 296"/>
          <p:cNvPicPr preferRelativeResize="0"/>
          <p:nvPr/>
        </p:nvPicPr>
        <p:blipFill>
          <a:blip r:embed="rId3">
            <a:alphaModFix/>
          </a:blip>
          <a:stretch>
            <a:fillRect/>
          </a:stretch>
        </p:blipFill>
        <p:spPr>
          <a:xfrm>
            <a:off x="1119300" y="0"/>
            <a:ext cx="6849125" cy="40531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Shape 301"/>
          <p:cNvSpPr txBox="1"/>
          <p:nvPr>
            <p:ph type="title"/>
          </p:nvPr>
        </p:nvSpPr>
        <p:spPr>
          <a:xfrm>
            <a:off x="1303800" y="185500"/>
            <a:ext cx="7030500" cy="15333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What is a Virtual Machine?</a:t>
            </a:r>
          </a:p>
        </p:txBody>
      </p:sp>
      <p:sp>
        <p:nvSpPr>
          <p:cNvPr id="302" name="Shape 302"/>
          <p:cNvSpPr txBox="1"/>
          <p:nvPr>
            <p:ph idx="1" type="body"/>
          </p:nvPr>
        </p:nvSpPr>
        <p:spPr>
          <a:xfrm>
            <a:off x="1303800" y="1990050"/>
            <a:ext cx="7030500" cy="2541600"/>
          </a:xfrm>
          <a:prstGeom prst="rect">
            <a:avLst/>
          </a:prstGeom>
        </p:spPr>
        <p:txBody>
          <a:bodyPr anchorCtr="0" anchor="t" bIns="91425" lIns="91425" rIns="91425" wrap="square" tIns="91425">
            <a:noAutofit/>
          </a:bodyPr>
          <a:lstStyle/>
          <a:p>
            <a:pPr lvl="0" rtl="0">
              <a:spcBef>
                <a:spcPts val="0"/>
              </a:spcBef>
              <a:buNone/>
            </a:pPr>
            <a:r>
              <a:rPr lang="en" sz="2400">
                <a:solidFill>
                  <a:srgbClr val="FFFFFF"/>
                </a:solidFill>
              </a:rPr>
              <a:t>Virtual machines is a software computer, typically called an “Image” or “Guest OS”, and that behaves like an actual computer. </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Shape 307"/>
          <p:cNvSpPr txBox="1"/>
          <p:nvPr>
            <p:ph type="title"/>
          </p:nvPr>
        </p:nvSpPr>
        <p:spPr>
          <a:xfrm>
            <a:off x="1303800" y="185500"/>
            <a:ext cx="7030500" cy="1533300"/>
          </a:xfrm>
          <a:prstGeom prst="rect">
            <a:avLst/>
          </a:prstGeom>
        </p:spPr>
        <p:txBody>
          <a:bodyPr anchorCtr="0" anchor="t" bIns="91425" lIns="91425" rIns="91425" wrap="square" tIns="91425">
            <a:noAutofit/>
          </a:bodyPr>
          <a:lstStyle/>
          <a:p>
            <a:pPr lvl="0" rtl="0">
              <a:spcBef>
                <a:spcPts val="0"/>
              </a:spcBef>
              <a:buNone/>
            </a:pPr>
            <a:r>
              <a:rPr lang="en" sz="4800">
                <a:solidFill>
                  <a:srgbClr val="FFFFFF"/>
                </a:solidFill>
              </a:rPr>
              <a:t>What is a Hypervisor?</a:t>
            </a:r>
          </a:p>
        </p:txBody>
      </p:sp>
      <p:sp>
        <p:nvSpPr>
          <p:cNvPr id="308" name="Shape 308"/>
          <p:cNvSpPr txBox="1"/>
          <p:nvPr>
            <p:ph idx="1" type="body"/>
          </p:nvPr>
        </p:nvSpPr>
        <p:spPr>
          <a:xfrm>
            <a:off x="1303800" y="1990050"/>
            <a:ext cx="7030500" cy="2541600"/>
          </a:xfrm>
          <a:prstGeom prst="rect">
            <a:avLst/>
          </a:prstGeom>
        </p:spPr>
        <p:txBody>
          <a:bodyPr anchorCtr="0" anchor="t" bIns="91425" lIns="91425" rIns="91425" wrap="square" tIns="91425">
            <a:noAutofit/>
          </a:bodyPr>
          <a:lstStyle/>
          <a:p>
            <a:pPr lvl="0" rtl="0">
              <a:spcBef>
                <a:spcPts val="0"/>
              </a:spcBef>
              <a:buNone/>
            </a:pPr>
            <a:r>
              <a:rPr lang="en" sz="2400">
                <a:solidFill>
                  <a:srgbClr val="FFFFFF"/>
                </a:solidFill>
              </a:rPr>
              <a:t>The hypervisor serves as a platform for running virtual machines and allows for the consolidation of computing resources. It is also sometimes referred to as the virtual machine manager (VMM). </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Shape 313"/>
          <p:cNvSpPr txBox="1"/>
          <p:nvPr>
            <p:ph type="title"/>
          </p:nvPr>
        </p:nvSpPr>
        <p:spPr>
          <a:xfrm>
            <a:off x="1303800" y="185500"/>
            <a:ext cx="7030500" cy="1533300"/>
          </a:xfrm>
          <a:prstGeom prst="rect">
            <a:avLst/>
          </a:prstGeom>
        </p:spPr>
        <p:txBody>
          <a:bodyPr anchorCtr="0" anchor="t" bIns="91425" lIns="91425" rIns="91425" wrap="square" tIns="91425">
            <a:noAutofit/>
          </a:bodyPr>
          <a:lstStyle/>
          <a:p>
            <a:pPr lvl="0" rtl="0">
              <a:spcBef>
                <a:spcPts val="0"/>
              </a:spcBef>
              <a:buNone/>
            </a:pPr>
            <a:r>
              <a:rPr lang="en" sz="4800">
                <a:solidFill>
                  <a:srgbClr val="FFFFFF"/>
                </a:solidFill>
              </a:rPr>
              <a:t>Types of Hypervisors</a:t>
            </a:r>
          </a:p>
        </p:txBody>
      </p:sp>
      <p:sp>
        <p:nvSpPr>
          <p:cNvPr id="314" name="Shape 314"/>
          <p:cNvSpPr txBox="1"/>
          <p:nvPr>
            <p:ph idx="1" type="body"/>
          </p:nvPr>
        </p:nvSpPr>
        <p:spPr>
          <a:xfrm>
            <a:off x="1303800" y="2030025"/>
            <a:ext cx="7030500" cy="2541600"/>
          </a:xfrm>
          <a:prstGeom prst="rect">
            <a:avLst/>
          </a:prstGeom>
        </p:spPr>
        <p:txBody>
          <a:bodyPr anchorCtr="0" anchor="t" bIns="91425" lIns="91425" rIns="91425" wrap="square" tIns="91425">
            <a:noAutofit/>
          </a:bodyPr>
          <a:lstStyle/>
          <a:p>
            <a:pPr lvl="0" rtl="0">
              <a:spcBef>
                <a:spcPts val="0"/>
              </a:spcBef>
              <a:buNone/>
            </a:pPr>
            <a:r>
              <a:rPr lang="en" sz="2400">
                <a:solidFill>
                  <a:srgbClr val="FFFFFF"/>
                </a:solidFill>
              </a:rPr>
              <a:t>Hypervisor types:</a:t>
            </a:r>
          </a:p>
          <a:p>
            <a:pPr indent="-381000" lvl="0" marL="457200" rtl="0">
              <a:spcBef>
                <a:spcPts val="0"/>
              </a:spcBef>
              <a:buClr>
                <a:srgbClr val="FFFFFF"/>
              </a:buClr>
              <a:buSzPct val="100000"/>
            </a:pPr>
            <a:r>
              <a:rPr lang="en" sz="2400">
                <a:solidFill>
                  <a:srgbClr val="FFFFFF"/>
                </a:solidFill>
              </a:rPr>
              <a:t>Type 1</a:t>
            </a:r>
          </a:p>
          <a:p>
            <a:pPr indent="-381000" lvl="0" marL="457200" rtl="0">
              <a:spcBef>
                <a:spcPts val="0"/>
              </a:spcBef>
              <a:buClr>
                <a:srgbClr val="FFFFFF"/>
              </a:buClr>
              <a:buSzPct val="100000"/>
            </a:pPr>
            <a:r>
              <a:rPr lang="en" sz="2400">
                <a:solidFill>
                  <a:srgbClr val="FFFFFF"/>
                </a:solidFill>
              </a:rPr>
              <a:t>Type 2</a:t>
            </a:r>
          </a:p>
          <a:p>
            <a:pPr lvl="0" rtl="0">
              <a:spcBef>
                <a:spcPts val="0"/>
              </a:spcBef>
              <a:buNone/>
            </a:pPr>
            <a:r>
              <a:t/>
            </a:r>
            <a:endParaRPr sz="24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18" name="Shape 318"/>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Shape 323"/>
          <p:cNvSpPr txBox="1"/>
          <p:nvPr>
            <p:ph type="title"/>
          </p:nvPr>
        </p:nvSpPr>
        <p:spPr>
          <a:xfrm>
            <a:off x="1303800" y="185500"/>
            <a:ext cx="7030500" cy="1533300"/>
          </a:xfrm>
          <a:prstGeom prst="rect">
            <a:avLst/>
          </a:prstGeom>
        </p:spPr>
        <p:txBody>
          <a:bodyPr anchorCtr="0" anchor="t" bIns="91425" lIns="91425" rIns="91425" wrap="square" tIns="91425">
            <a:noAutofit/>
          </a:bodyPr>
          <a:lstStyle/>
          <a:p>
            <a:pPr lvl="0" rtl="0" algn="ctr">
              <a:spcBef>
                <a:spcPts val="0"/>
              </a:spcBef>
              <a:buNone/>
            </a:pPr>
            <a:r>
              <a:rPr lang="en" sz="4800">
                <a:solidFill>
                  <a:srgbClr val="FFFFFF"/>
                </a:solidFill>
              </a:rPr>
              <a:t>Type 1 Hypervisors</a:t>
            </a:r>
          </a:p>
        </p:txBody>
      </p:sp>
      <p:sp>
        <p:nvSpPr>
          <p:cNvPr id="324" name="Shape 324"/>
          <p:cNvSpPr txBox="1"/>
          <p:nvPr>
            <p:ph idx="1" type="body"/>
          </p:nvPr>
        </p:nvSpPr>
        <p:spPr>
          <a:xfrm>
            <a:off x="1303800" y="1990050"/>
            <a:ext cx="7030500" cy="2541600"/>
          </a:xfrm>
          <a:prstGeom prst="rect">
            <a:avLst/>
          </a:prstGeom>
        </p:spPr>
        <p:txBody>
          <a:bodyPr anchorCtr="0" anchor="t" bIns="91425" lIns="91425" rIns="91425" wrap="square" tIns="91425">
            <a:noAutofit/>
          </a:bodyPr>
          <a:lstStyle/>
          <a:p>
            <a:pPr lvl="0" rtl="0">
              <a:spcBef>
                <a:spcPts val="0"/>
              </a:spcBef>
              <a:buNone/>
            </a:pPr>
            <a:r>
              <a:rPr lang="en" sz="2400">
                <a:solidFill>
                  <a:srgbClr val="FFFFFF"/>
                </a:solidFill>
              </a:rPr>
              <a:t>Directly installed on top of hardware</a:t>
            </a:r>
          </a:p>
          <a:p>
            <a:pPr lvl="0" rtl="0">
              <a:spcBef>
                <a:spcPts val="0"/>
              </a:spcBef>
              <a:buNone/>
            </a:pPr>
            <a:r>
              <a:rPr lang="en" sz="2400">
                <a:solidFill>
                  <a:srgbClr val="FFFFFF"/>
                </a:solidFill>
              </a:rPr>
              <a:t>Is also known as:</a:t>
            </a:r>
          </a:p>
          <a:p>
            <a:pPr indent="-381000" lvl="0" marL="457200" rtl="0">
              <a:spcBef>
                <a:spcPts val="0"/>
              </a:spcBef>
              <a:buClr>
                <a:srgbClr val="FFFFFF"/>
              </a:buClr>
              <a:buSzPct val="100000"/>
            </a:pPr>
            <a:r>
              <a:rPr lang="en" sz="2400">
                <a:solidFill>
                  <a:srgbClr val="FFFFFF"/>
                </a:solidFill>
              </a:rPr>
              <a:t>“Bare Metal”</a:t>
            </a:r>
          </a:p>
          <a:p>
            <a:pPr indent="-381000" lvl="0" marL="457200" rtl="0">
              <a:spcBef>
                <a:spcPts val="0"/>
              </a:spcBef>
              <a:buClr>
                <a:srgbClr val="FFFFFF"/>
              </a:buClr>
              <a:buSzPct val="100000"/>
            </a:pPr>
            <a:r>
              <a:rPr lang="en" sz="2400">
                <a:solidFill>
                  <a:srgbClr val="FFFFFF"/>
                </a:solidFill>
              </a:rPr>
              <a:t>“Native”</a:t>
            </a:r>
          </a:p>
          <a:p>
            <a:pPr indent="-381000" lvl="0" marL="457200" rtl="0">
              <a:spcBef>
                <a:spcPts val="0"/>
              </a:spcBef>
              <a:buClr>
                <a:srgbClr val="FFFFFF"/>
              </a:buClr>
              <a:buSzPct val="100000"/>
            </a:pPr>
            <a:r>
              <a:rPr lang="en" sz="2400">
                <a:solidFill>
                  <a:srgbClr val="FFFFFF"/>
                </a:solidFill>
              </a:rPr>
              <a:t>“Embedded”</a:t>
            </a:r>
          </a:p>
          <a:p>
            <a:pPr lvl="0" rtl="0">
              <a:spcBef>
                <a:spcPts val="0"/>
              </a:spcBef>
              <a:buNone/>
            </a:pPr>
            <a:r>
              <a:t/>
            </a:r>
            <a:endParaRPr sz="2400">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